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73" r:id="rId5"/>
    <p:sldId id="260" r:id="rId6"/>
    <p:sldId id="261" r:id="rId7"/>
    <p:sldId id="262" r:id="rId8"/>
    <p:sldId id="263" r:id="rId9"/>
    <p:sldId id="265" r:id="rId10"/>
    <p:sldId id="266" r:id="rId11"/>
    <p:sldId id="267" r:id="rId12"/>
    <p:sldId id="268" r:id="rId13"/>
    <p:sldId id="270" r:id="rId14"/>
    <p:sldId id="271" r:id="rId15"/>
    <p:sldId id="272" r:id="rId16"/>
    <p:sldId id="269"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48" d="100"/>
          <a:sy n="148" d="100"/>
        </p:scale>
        <p:origin x="-1312" y="-104"/>
      </p:cViewPr>
      <p:guideLst>
        <p:guide orient="horz" pos="1600"/>
        <p:guide pos="234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706750-C374-F847-8B0D-CF381428920B}" type="datetimeFigureOut">
              <a:rPr lang="es-ES" smtClean="0"/>
              <a:t>19/10/18</a:t>
            </a:fld>
            <a:endParaRPr lang="it-IT"/>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it-IT"/>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036B5-73F3-2B49-A689-BEB94F1BB20C}" type="slidenum">
              <a:rPr lang="it-IT" smtClean="0"/>
              <a:t>‹Nr.›</a:t>
            </a:fld>
            <a:endParaRPr lang="it-IT"/>
          </a:p>
        </p:txBody>
      </p:sp>
    </p:spTree>
    <p:extLst>
      <p:ext uri="{BB962C8B-B14F-4D97-AF65-F5344CB8AC3E}">
        <p14:creationId xmlns:p14="http://schemas.microsoft.com/office/powerpoint/2010/main" val="38378565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it-IT" dirty="0" err="1" smtClean="0"/>
              <a:t>Dios</a:t>
            </a:r>
            <a:r>
              <a:rPr lang="it-IT" dirty="0" smtClean="0"/>
              <a:t> crea al </a:t>
            </a:r>
            <a:r>
              <a:rPr lang="it-IT" dirty="0" err="1" smtClean="0"/>
              <a:t>hombre</a:t>
            </a:r>
            <a:r>
              <a:rPr lang="it-IT" dirty="0" smtClean="0"/>
              <a:t> </a:t>
            </a:r>
            <a:r>
              <a:rPr lang="it-IT" dirty="0" err="1" smtClean="0"/>
              <a:t>antes</a:t>
            </a:r>
            <a:r>
              <a:rPr lang="it-IT" dirty="0" smtClean="0"/>
              <a:t> </a:t>
            </a:r>
            <a:r>
              <a:rPr lang="it-IT" dirty="0" err="1" smtClean="0"/>
              <a:t>que</a:t>
            </a:r>
            <a:r>
              <a:rPr lang="it-IT" dirty="0" smtClean="0"/>
              <a:t> a </a:t>
            </a:r>
            <a:r>
              <a:rPr lang="it-IT" dirty="0" err="1" smtClean="0"/>
              <a:t>los</a:t>
            </a:r>
            <a:r>
              <a:rPr lang="it-IT" dirty="0" smtClean="0"/>
              <a:t> </a:t>
            </a:r>
            <a:r>
              <a:rPr lang="it-IT" dirty="0" err="1" smtClean="0"/>
              <a:t>animales</a:t>
            </a:r>
            <a:r>
              <a:rPr lang="it-IT" dirty="0" smtClean="0"/>
              <a:t>. Crea solo al </a:t>
            </a:r>
            <a:r>
              <a:rPr lang="it-IT" dirty="0" err="1" smtClean="0"/>
              <a:t>varón</a:t>
            </a:r>
            <a:endParaRPr lang="it-IT" dirty="0" smtClean="0"/>
          </a:p>
          <a:p>
            <a:r>
              <a:rPr lang="it-IT" dirty="0" err="1" smtClean="0"/>
              <a:t>Juego</a:t>
            </a:r>
            <a:r>
              <a:rPr lang="it-IT" dirty="0" smtClean="0"/>
              <a:t> de </a:t>
            </a:r>
            <a:r>
              <a:rPr lang="it-IT" dirty="0" err="1" smtClean="0"/>
              <a:t>palabras</a:t>
            </a:r>
            <a:r>
              <a:rPr lang="it-IT" dirty="0" smtClean="0"/>
              <a:t>:</a:t>
            </a:r>
            <a:r>
              <a:rPr lang="it-IT" baseline="0" dirty="0" smtClean="0"/>
              <a:t> </a:t>
            </a:r>
            <a:endParaRPr lang="it-IT" dirty="0"/>
          </a:p>
        </p:txBody>
      </p:sp>
      <p:sp>
        <p:nvSpPr>
          <p:cNvPr id="4" name="Marcador de número de diapositiva 3"/>
          <p:cNvSpPr>
            <a:spLocks noGrp="1"/>
          </p:cNvSpPr>
          <p:nvPr>
            <p:ph type="sldNum" sz="quarter" idx="10"/>
          </p:nvPr>
        </p:nvSpPr>
        <p:spPr/>
        <p:txBody>
          <a:bodyPr/>
          <a:lstStyle/>
          <a:p>
            <a:fld id="{CE1036B5-73F3-2B49-A689-BEB94F1BB20C}" type="slidenum">
              <a:rPr lang="it-IT" smtClean="0"/>
              <a:t>2</a:t>
            </a:fld>
            <a:endParaRPr lang="it-IT"/>
          </a:p>
        </p:txBody>
      </p:sp>
    </p:spTree>
    <p:extLst>
      <p:ext uri="{BB962C8B-B14F-4D97-AF65-F5344CB8AC3E}">
        <p14:creationId xmlns:p14="http://schemas.microsoft.com/office/powerpoint/2010/main" val="80287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it-IT" dirty="0" smtClean="0"/>
              <a:t>Para </a:t>
            </a:r>
            <a:r>
              <a:rPr lang="it-IT" dirty="0" err="1" smtClean="0"/>
              <a:t>subrayar</a:t>
            </a:r>
            <a:r>
              <a:rPr lang="it-IT" dirty="0" smtClean="0"/>
              <a:t> la </a:t>
            </a:r>
            <a:r>
              <a:rPr lang="it-IT" dirty="0" err="1" smtClean="0"/>
              <a:t>complementariedad</a:t>
            </a:r>
            <a:r>
              <a:rPr lang="it-IT" dirty="0" smtClean="0"/>
              <a:t> de </a:t>
            </a:r>
            <a:r>
              <a:rPr lang="it-IT" dirty="0" err="1" smtClean="0"/>
              <a:t>los</a:t>
            </a:r>
            <a:r>
              <a:rPr lang="it-IT" dirty="0" smtClean="0"/>
              <a:t> </a:t>
            </a:r>
            <a:r>
              <a:rPr lang="it-IT" dirty="0" err="1" smtClean="0"/>
              <a:t>sexos</a:t>
            </a:r>
            <a:r>
              <a:rPr lang="it-IT" dirty="0" smtClean="0"/>
              <a:t> y la mutua </a:t>
            </a:r>
            <a:r>
              <a:rPr lang="it-IT" dirty="0" err="1" smtClean="0"/>
              <a:t>necesidad</a:t>
            </a:r>
            <a:r>
              <a:rPr lang="it-IT" dirty="0" smtClean="0"/>
              <a:t> del </a:t>
            </a:r>
            <a:r>
              <a:rPr lang="it-IT" dirty="0" err="1" smtClean="0"/>
              <a:t>varón</a:t>
            </a:r>
            <a:r>
              <a:rPr lang="it-IT" dirty="0" smtClean="0"/>
              <a:t> y la </a:t>
            </a:r>
            <a:r>
              <a:rPr lang="it-IT" dirty="0" err="1" smtClean="0"/>
              <a:t>mujer</a:t>
            </a:r>
            <a:endParaRPr lang="it-IT" dirty="0" smtClean="0"/>
          </a:p>
          <a:p>
            <a:endParaRPr lang="it-IT" dirty="0"/>
          </a:p>
        </p:txBody>
      </p:sp>
      <p:sp>
        <p:nvSpPr>
          <p:cNvPr id="4" name="Marcador de número de diapositiva 3"/>
          <p:cNvSpPr>
            <a:spLocks noGrp="1"/>
          </p:cNvSpPr>
          <p:nvPr>
            <p:ph type="sldNum" sz="quarter" idx="10"/>
          </p:nvPr>
        </p:nvSpPr>
        <p:spPr/>
        <p:txBody>
          <a:bodyPr/>
          <a:lstStyle/>
          <a:p>
            <a:fld id="{CE1036B5-73F3-2B49-A689-BEB94F1BB20C}" type="slidenum">
              <a:rPr lang="it-IT" smtClean="0"/>
              <a:t>7</a:t>
            </a:fld>
            <a:endParaRPr lang="it-IT"/>
          </a:p>
        </p:txBody>
      </p:sp>
    </p:spTree>
    <p:extLst>
      <p:ext uri="{BB962C8B-B14F-4D97-AF65-F5344CB8AC3E}">
        <p14:creationId xmlns:p14="http://schemas.microsoft.com/office/powerpoint/2010/main" val="357491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á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á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_tradnl" smtClean="0"/>
              <a:t>Haga clic para modificar el estilo de subtítulo del patrón</a:t>
            </a:r>
            <a:endParaRPr kumimoji="0" lang="en-US"/>
          </a:p>
        </p:txBody>
      </p:sp>
      <p:sp>
        <p:nvSpPr>
          <p:cNvPr id="28" name="Marcador de fecha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19/10/18</a:t>
            </a:fld>
            <a:endParaRPr lang="en-US"/>
          </a:p>
        </p:txBody>
      </p:sp>
      <p:sp>
        <p:nvSpPr>
          <p:cNvPr id="17" name="Marcador de pie de página 16"/>
          <p:cNvSpPr>
            <a:spLocks noGrp="1"/>
          </p:cNvSpPr>
          <p:nvPr>
            <p:ph type="ftr" sz="quarter" idx="11"/>
          </p:nvPr>
        </p:nvSpPr>
        <p:spPr/>
        <p:txBody>
          <a:bodyPr/>
          <a:lstStyle/>
          <a:p>
            <a:endParaRPr kumimoji="0" lang="en-US"/>
          </a:p>
        </p:txBody>
      </p:sp>
      <p:sp>
        <p:nvSpPr>
          <p:cNvPr id="7" name="Conector rec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Marcador de número de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‹Nr.›</a:t>
            </a:fld>
            <a:endParaRPr kumimoji="0" lang="en-US" dirty="0">
              <a:solidFill>
                <a:schemeClr val="accent3">
                  <a:shade val="75000"/>
                </a:schemeClr>
              </a:solidFill>
            </a:endParaRPr>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_tradnl" smtClean="0"/>
              <a:t>Clic para editar título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3" name="Marcador de texto vertical 2"/>
          <p:cNvSpPr>
            <a:spLocks noGrp="1"/>
          </p:cNvSpPr>
          <p:nvPr>
            <p:ph type="body" orient="vert" idx="1"/>
          </p:nvPr>
        </p:nvSpPr>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19/10/18</a:t>
            </a:fld>
            <a:endParaRPr lang="en-US"/>
          </a:p>
        </p:txBody>
      </p:sp>
      <p:sp>
        <p:nvSpPr>
          <p:cNvPr id="5" name="Marcador de pie de página 4"/>
          <p:cNvSpPr>
            <a:spLocks noGrp="1"/>
          </p:cNvSpPr>
          <p:nvPr>
            <p:ph type="ftr" sz="quarter" idx="11"/>
          </p:nvPr>
        </p:nvSpPr>
        <p:spPr/>
        <p:txBody>
          <a:bodyPr/>
          <a:lstStyle/>
          <a:p>
            <a:endParaRPr kumimoji="0" lang="en-US"/>
          </a:p>
        </p:txBody>
      </p:sp>
      <p:sp>
        <p:nvSpPr>
          <p:cNvPr id="6" name="Marcador de número de diapositiva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‹Nr.›</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Rectá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á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á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á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á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c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Marcador de número de diapositiva 5"/>
          <p:cNvSpPr>
            <a:spLocks noGrp="1"/>
          </p:cNvSpPr>
          <p:nvPr>
            <p:ph type="sldNum" sz="quarter" idx="12"/>
          </p:nvPr>
        </p:nvSpPr>
        <p:spPr>
          <a:xfrm>
            <a:off x="6915912" y="3009901"/>
            <a:ext cx="457200" cy="441325"/>
          </a:xfrm>
        </p:spPr>
        <p:txBody>
          <a:bodyPr/>
          <a:lstStyle/>
          <a:p>
            <a:pPr eaLnBrk="1" latinLnBrk="0" hangingPunct="1"/>
            <a:fld id="{2C6B1FF6-39B9-40F5-8B67-33C6354A3D4F}" type="slidenum">
              <a:rPr kumimoji="0" lang="en-US" smtClean="0"/>
              <a:pPr eaLnBrk="1" latinLnBrk="0" hangingPunct="1"/>
              <a:t>‹Nr.›</a:t>
            </a:fld>
            <a:endParaRPr kumimoji="0" lang="en-US" dirty="0"/>
          </a:p>
        </p:txBody>
      </p:sp>
      <p:sp>
        <p:nvSpPr>
          <p:cNvPr id="3" name="Marcador de texto vertical 2"/>
          <p:cNvSpPr>
            <a:spLocks noGrp="1"/>
          </p:cNvSpPr>
          <p:nvPr>
            <p:ph type="body" orient="vert" idx="1"/>
          </p:nvPr>
        </p:nvSpPr>
        <p:spPr>
          <a:xfrm>
            <a:off x="304800" y="304800"/>
            <a:ext cx="6553200" cy="5821366"/>
          </a:xfrm>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19/10/18</a:t>
            </a:fld>
            <a:endParaRPr lang="en-US"/>
          </a:p>
        </p:txBody>
      </p:sp>
      <p:sp>
        <p:nvSpPr>
          <p:cNvPr id="5" name="Marcador de pie de página 4"/>
          <p:cNvSpPr>
            <a:spLocks noGrp="1"/>
          </p:cNvSpPr>
          <p:nvPr>
            <p:ph type="ftr" sz="quarter" idx="11"/>
          </p:nvPr>
        </p:nvSpPr>
        <p:spPr/>
        <p:txBody>
          <a:bodyPr/>
          <a:lstStyle/>
          <a:p>
            <a:endParaRPr kumimoji="0" lang="en-US"/>
          </a:p>
        </p:txBody>
      </p:sp>
      <p:sp>
        <p:nvSpPr>
          <p:cNvPr id="2" name="Título vertical 1"/>
          <p:cNvSpPr>
            <a:spLocks noGrp="1"/>
          </p:cNvSpPr>
          <p:nvPr>
            <p:ph type="title" orient="vert"/>
          </p:nvPr>
        </p:nvSpPr>
        <p:spPr>
          <a:xfrm>
            <a:off x="7391400" y="304801"/>
            <a:ext cx="1447800" cy="5851525"/>
          </a:xfrm>
        </p:spPr>
        <p:txBody>
          <a:bodyPr vert="eaVert"/>
          <a:lstStyle/>
          <a:p>
            <a:r>
              <a:rPr kumimoji="0" lang="es-ES_tradnl" smtClean="0"/>
              <a:t>Clic para editar título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es-ES_tradnl" smtClean="0"/>
              <a:t>Clic para editar título</a:t>
            </a:r>
            <a:endParaRPr kumimoji="0" lang="en-US"/>
          </a:p>
        </p:txBody>
      </p:sp>
      <p:sp>
        <p:nvSpPr>
          <p:cNvPr id="4" name="Marcador de fecha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19/10/18</a:t>
            </a:fld>
            <a:endParaRPr lang="en-US"/>
          </a:p>
        </p:txBody>
      </p:sp>
      <p:sp>
        <p:nvSpPr>
          <p:cNvPr id="5" name="Marcador de pie de página 4"/>
          <p:cNvSpPr>
            <a:spLocks noGrp="1"/>
          </p:cNvSpPr>
          <p:nvPr>
            <p:ph type="ftr" sz="quarter" idx="11"/>
          </p:nvPr>
        </p:nvSpPr>
        <p:spPr/>
        <p:txBody>
          <a:bodyPr/>
          <a:lstStyle/>
          <a:p>
            <a:endParaRPr kumimoji="0" lang="en-US"/>
          </a:p>
        </p:txBody>
      </p:sp>
      <p:sp>
        <p:nvSpPr>
          <p:cNvPr id="6" name="Marcador de número de diapositiva 5"/>
          <p:cNvSpPr>
            <a:spLocks noGrp="1"/>
          </p:cNvSpPr>
          <p:nvPr>
            <p:ph type="sldNum" sz="quarter" idx="12"/>
          </p:nvPr>
        </p:nvSpPr>
        <p:spPr>
          <a:xfrm>
            <a:off x="4361688" y="1026372"/>
            <a:ext cx="457200" cy="441325"/>
          </a:xfrm>
        </p:spPr>
        <p:txBody>
          <a:bodyPr/>
          <a:lstStyle/>
          <a:p>
            <a:pPr eaLnBrk="1" latinLnBrk="0" hangingPunct="1"/>
            <a:fld id="{2C6B1FF6-39B9-40F5-8B67-33C6354A3D4F}" type="slidenum">
              <a:rPr kumimoji="0" lang="en-US" smtClean="0"/>
              <a:pPr eaLnBrk="1" latinLnBrk="0" hangingPunct="1"/>
              <a:t>‹Nr.›</a:t>
            </a:fld>
            <a:endParaRPr kumimoji="0" lang="en-US" dirty="0"/>
          </a:p>
        </p:txBody>
      </p:sp>
      <p:sp>
        <p:nvSpPr>
          <p:cNvPr id="8" name="Marcador de contenido 7"/>
          <p:cNvSpPr>
            <a:spLocks noGrp="1"/>
          </p:cNvSpPr>
          <p:nvPr>
            <p:ph sz="quarter" idx="1"/>
          </p:nvPr>
        </p:nvSpPr>
        <p:spPr>
          <a:xfrm>
            <a:off x="301752" y="1527048"/>
            <a:ext cx="8503920" cy="4572000"/>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Rectá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á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á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arcador de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_tradnl" smtClean="0"/>
              <a:t>Haga clic para modificar el estilo de texto del patrón</a:t>
            </a:r>
          </a:p>
        </p:txBody>
      </p:sp>
      <p:sp>
        <p:nvSpPr>
          <p:cNvPr id="13" name="Rectá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á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Marcador de pie de página 4"/>
          <p:cNvSpPr>
            <a:spLocks noGrp="1"/>
          </p:cNvSpPr>
          <p:nvPr>
            <p:ph type="ftr" sz="quarter" idx="11"/>
          </p:nvPr>
        </p:nvSpPr>
        <p:spPr/>
        <p:txBody>
          <a:bodyPr/>
          <a:lstStyle/>
          <a:p>
            <a:endParaRPr kumimoji="0" lang="en-US"/>
          </a:p>
        </p:txBody>
      </p:sp>
      <p:sp>
        <p:nvSpPr>
          <p:cNvPr id="4" name="Marcador de fecha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19/10/18</a:t>
            </a:fld>
            <a:endParaRPr lang="en-US"/>
          </a:p>
        </p:txBody>
      </p:sp>
      <p:sp>
        <p:nvSpPr>
          <p:cNvPr id="8" name="Conector rec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Marcador de número de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‹Nr.›</a:t>
            </a:fld>
            <a:endParaRPr kumimoji="0" lang="en-US" dirty="0">
              <a:solidFill>
                <a:schemeClr val="accent3">
                  <a:shade val="75000"/>
                </a:schemeClr>
              </a:solidFill>
            </a:endParaRPr>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_tradnl" smtClean="0"/>
              <a:t>Clic para editar título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es-ES_tradnl" smtClean="0"/>
              <a:t>Clic para editar título</a:t>
            </a:r>
            <a:endParaRPr kumimoji="0" lang="en-US"/>
          </a:p>
        </p:txBody>
      </p:sp>
      <p:sp>
        <p:nvSpPr>
          <p:cNvPr id="5" name="Marcador de fecha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19/10/18</a:t>
            </a:fld>
            <a:endParaRPr lang="en-US"/>
          </a:p>
        </p:txBody>
      </p:sp>
      <p:sp>
        <p:nvSpPr>
          <p:cNvPr id="6" name="Marcador de pie de página 5"/>
          <p:cNvSpPr>
            <a:spLocks noGrp="1"/>
          </p:cNvSpPr>
          <p:nvPr>
            <p:ph type="ftr" sz="quarter" idx="11"/>
          </p:nvPr>
        </p:nvSpPr>
        <p:spPr/>
        <p:txBody>
          <a:bodyPr/>
          <a:lstStyle/>
          <a:p>
            <a:endParaRPr kumimoji="0" lang="en-US" dirty="0"/>
          </a:p>
        </p:txBody>
      </p:sp>
      <p:sp>
        <p:nvSpPr>
          <p:cNvPr id="7" name="Marcador de número de diapositiva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‹Nr.›</a:t>
            </a:fld>
            <a:endParaRPr kumimoji="0" lang="en-US"/>
          </a:p>
        </p:txBody>
      </p:sp>
      <p:sp>
        <p:nvSpPr>
          <p:cNvPr id="8" name="Conector rec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Marcador de contenido 9"/>
          <p:cNvSpPr>
            <a:spLocks noGrp="1"/>
          </p:cNvSpPr>
          <p:nvPr>
            <p:ph sz="half" idx="1"/>
          </p:nvPr>
        </p:nvSpPr>
        <p:spPr>
          <a:xfrm>
            <a:off x="301752" y="1371600"/>
            <a:ext cx="4038600" cy="4681728"/>
          </a:xfrm>
        </p:spPr>
        <p:txBody>
          <a:bodyPr/>
          <a:lstStyle>
            <a:lvl1pPr>
              <a:defRPr sz="2500"/>
            </a:lvl1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12" name="Marcador de contenido 11"/>
          <p:cNvSpPr>
            <a:spLocks noGrp="1"/>
          </p:cNvSpPr>
          <p:nvPr>
            <p:ph sz="half" idx="2"/>
          </p:nvPr>
        </p:nvSpPr>
        <p:spPr>
          <a:xfrm>
            <a:off x="4800600" y="1371600"/>
            <a:ext cx="4038600" cy="4681728"/>
          </a:xfrm>
        </p:spPr>
        <p:txBody>
          <a:bodyPr/>
          <a:lstStyle>
            <a:lvl1pPr>
              <a:defRPr sz="2500"/>
            </a:lvl1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Conector rec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á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á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á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á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á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arcador de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_tradnl" smtClean="0"/>
              <a:t>Haga clic para modificar el estilo de texto del patrón</a:t>
            </a:r>
          </a:p>
        </p:txBody>
      </p:sp>
      <p:sp>
        <p:nvSpPr>
          <p:cNvPr id="4" name="Marcador de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_tradnl" smtClean="0"/>
              <a:t>Haga clic para modificar el estilo de texto del patrón</a:t>
            </a:r>
          </a:p>
        </p:txBody>
      </p:sp>
      <p:sp>
        <p:nvSpPr>
          <p:cNvPr id="7" name="Marcador de fecha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19/10/18</a:t>
            </a:fld>
            <a:endParaRPr lang="en-US"/>
          </a:p>
        </p:txBody>
      </p:sp>
      <p:sp>
        <p:nvSpPr>
          <p:cNvPr id="8" name="Marcador de pie de página 7"/>
          <p:cNvSpPr>
            <a:spLocks noGrp="1"/>
          </p:cNvSpPr>
          <p:nvPr>
            <p:ph type="ftr" sz="quarter" idx="11"/>
          </p:nvPr>
        </p:nvSpPr>
        <p:spPr>
          <a:xfrm>
            <a:off x="304800" y="6409944"/>
            <a:ext cx="3581400" cy="365760"/>
          </a:xfrm>
        </p:spPr>
        <p:txBody>
          <a:bodyPr/>
          <a:lstStyle/>
          <a:p>
            <a:endParaRPr kumimoji="0" lang="en-US"/>
          </a:p>
        </p:txBody>
      </p:sp>
      <p:sp>
        <p:nvSpPr>
          <p:cNvPr id="15" name="Conector rec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Marcador de contenido 23"/>
          <p:cNvSpPr>
            <a:spLocks noGrp="1"/>
          </p:cNvSpPr>
          <p:nvPr>
            <p:ph sz="quarter" idx="2"/>
          </p:nvPr>
        </p:nvSpPr>
        <p:spPr>
          <a:xfrm>
            <a:off x="301752" y="2471383"/>
            <a:ext cx="4041648" cy="3818404"/>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26" name="Marcador de contenido 25"/>
          <p:cNvSpPr>
            <a:spLocks noGrp="1"/>
          </p:cNvSpPr>
          <p:nvPr>
            <p:ph sz="quarter" idx="4"/>
          </p:nvPr>
        </p:nvSpPr>
        <p:spPr>
          <a:xfrm>
            <a:off x="4800600" y="2471383"/>
            <a:ext cx="4038600" cy="3822192"/>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Marcador de número de diapositiva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‹Nr.›</a:t>
            </a:fld>
            <a:endParaRPr kumimoji="0" lang="en-US" dirty="0"/>
          </a:p>
        </p:txBody>
      </p:sp>
      <p:sp>
        <p:nvSpPr>
          <p:cNvPr id="23" name="Título 22"/>
          <p:cNvSpPr>
            <a:spLocks noGrp="1"/>
          </p:cNvSpPr>
          <p:nvPr>
            <p:ph type="title"/>
          </p:nvPr>
        </p:nvSpPr>
        <p:spPr/>
        <p:txBody>
          <a:bodyPr rtlCol="0" anchor="b" anchorCtr="0"/>
          <a:lstStyle/>
          <a:p>
            <a:r>
              <a:rPr kumimoji="0" lang="es-ES_tradnl" smtClean="0"/>
              <a:t>Clic para editar título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3" name="Marcador de fecha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19/10/18</a:t>
            </a:fld>
            <a:endParaRPr lang="en-US"/>
          </a:p>
        </p:txBody>
      </p:sp>
      <p:sp>
        <p:nvSpPr>
          <p:cNvPr id="4" name="Marcador de pie de página 3"/>
          <p:cNvSpPr>
            <a:spLocks noGrp="1"/>
          </p:cNvSpPr>
          <p:nvPr>
            <p:ph type="ftr" sz="quarter" idx="11"/>
          </p:nvPr>
        </p:nvSpPr>
        <p:spPr/>
        <p:txBody>
          <a:bodyPr/>
          <a:lstStyle/>
          <a:p>
            <a:endParaRPr kumimoji="0" lang="en-US" dirty="0"/>
          </a:p>
        </p:txBody>
      </p:sp>
      <p:sp>
        <p:nvSpPr>
          <p:cNvPr id="5" name="Marcador de número de diapositiva 4"/>
          <p:cNvSpPr>
            <a:spLocks noGrp="1"/>
          </p:cNvSpPr>
          <p:nvPr>
            <p:ph type="sldNum" sz="quarter" idx="12"/>
          </p:nvPr>
        </p:nvSpPr>
        <p:spPr>
          <a:xfrm>
            <a:off x="4343400" y="1036020"/>
            <a:ext cx="457200" cy="441325"/>
          </a:xfrm>
        </p:spPr>
        <p:txBody>
          <a:bodyPr/>
          <a:lstStyle/>
          <a:p>
            <a:pPr eaLnBrk="1" latinLnBrk="0" hangingPunct="1"/>
            <a:fld id="{2C6B1FF6-39B9-40F5-8B67-33C6354A3D4F}" type="slidenum">
              <a:rPr kumimoji="0" lang="en-US" smtClean="0"/>
              <a:pPr eaLnBrk="1" latinLnBrk="0" hangingPunct="1"/>
              <a:t>‹Nr.›</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Rectá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á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á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á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á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Marcador de fecha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19/10/18</a:t>
            </a:fld>
            <a:endParaRPr lang="en-US"/>
          </a:p>
        </p:txBody>
      </p:sp>
      <p:sp>
        <p:nvSpPr>
          <p:cNvPr id="3" name="Marcador de pie de página 2"/>
          <p:cNvSpPr>
            <a:spLocks noGrp="1"/>
          </p:cNvSpPr>
          <p:nvPr>
            <p:ph type="ftr" sz="quarter" idx="11"/>
          </p:nvPr>
        </p:nvSpPr>
        <p:spPr/>
        <p:txBody>
          <a:bodyPr/>
          <a:lstStyle/>
          <a:p>
            <a:endParaRPr kumimoji="0" lang="en-US"/>
          </a:p>
        </p:txBody>
      </p:sp>
      <p:sp>
        <p:nvSpPr>
          <p:cNvPr id="4" name="Marcador de número de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pPr eaLnBrk="1" latinLnBrk="0" hangingPunct="1"/>
            <a:fld id="{2C6B1FF6-39B9-40F5-8B67-33C6354A3D4F}" type="slidenum">
              <a:rPr kumimoji="0" lang="en-US" smtClean="0"/>
              <a:pPr eaLnBrk="1" latinLnBrk="0" hangingPunct="1"/>
              <a:t>‹Nr.›</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Rectá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á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á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á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_tradnl" smtClean="0"/>
              <a:t>Clic para editar título</a:t>
            </a:r>
            <a:endParaRPr kumimoji="0" lang="en-US"/>
          </a:p>
        </p:txBody>
      </p:sp>
      <p:sp>
        <p:nvSpPr>
          <p:cNvPr id="3" name="Marcador de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_tradnl" smtClean="0"/>
              <a:t>Haga clic para modificar el estilo de texto del patrón</a:t>
            </a:r>
          </a:p>
        </p:txBody>
      </p:sp>
      <p:sp>
        <p:nvSpPr>
          <p:cNvPr id="8" name="Rectá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c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Marcador de contenido 19"/>
          <p:cNvSpPr>
            <a:spLocks noGrp="1"/>
          </p:cNvSpPr>
          <p:nvPr>
            <p:ph sz="quarter" idx="1"/>
          </p:nvPr>
        </p:nvSpPr>
        <p:spPr>
          <a:xfrm>
            <a:off x="3124200" y="685800"/>
            <a:ext cx="5638800" cy="5410200"/>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Marcador de número de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‹Nr.›</a:t>
            </a:fld>
            <a:endParaRPr kumimoji="0" lang="en-US" dirty="0">
              <a:solidFill>
                <a:schemeClr val="accent3">
                  <a:shade val="75000"/>
                </a:schemeClr>
              </a:solidFill>
            </a:endParaRPr>
          </a:p>
        </p:txBody>
      </p:sp>
      <p:sp>
        <p:nvSpPr>
          <p:cNvPr id="21" name="Rectá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Marcador de fecha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19/10/18</a:t>
            </a:fld>
            <a:endParaRPr lang="en-US"/>
          </a:p>
        </p:txBody>
      </p:sp>
      <p:sp>
        <p:nvSpPr>
          <p:cNvPr id="6" name="Marcador de pie de página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Conector rec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á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á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á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á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á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Marcador de número de diapositiva 6"/>
          <p:cNvSpPr>
            <a:spLocks noGrp="1"/>
          </p:cNvSpPr>
          <p:nvPr>
            <p:ph type="sldNum" sz="quarter" idx="12"/>
          </p:nvPr>
        </p:nvSpPr>
        <p:spPr>
          <a:xfrm>
            <a:off x="1371600" y="312738"/>
            <a:ext cx="457200" cy="441325"/>
          </a:xfrm>
        </p:spPr>
        <p:txBody>
          <a:bodyPr/>
          <a:lstStyle/>
          <a:p>
            <a:pPr eaLnBrk="1" latinLnBrk="0" hangingPunct="1"/>
            <a:fld id="{2C6B1FF6-39B9-40F5-8B67-33C6354A3D4F}" type="slidenum">
              <a:rPr kumimoji="0" lang="en-US" smtClean="0"/>
              <a:pPr eaLnBrk="1" latinLnBrk="0" hangingPunct="1"/>
              <a:t>‹Nr.›</a:t>
            </a:fld>
            <a:endParaRPr kumimoji="0" lang="en-US" dirty="0"/>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_tradnl" smtClean="0"/>
              <a:t>Clic para editar título</a:t>
            </a:r>
            <a:endParaRPr kumimoji="0" lang="en-US"/>
          </a:p>
        </p:txBody>
      </p:sp>
      <p:sp>
        <p:nvSpPr>
          <p:cNvPr id="3" name="Marcador de posición de imagen 2"/>
          <p:cNvSpPr>
            <a:spLocks noGrp="1"/>
          </p:cNvSpPr>
          <p:nvPr>
            <p:ph type="pic" idx="1"/>
          </p:nvPr>
        </p:nvSpPr>
        <p:spPr>
          <a:xfrm>
            <a:off x="3000375" y="609600"/>
            <a:ext cx="5867400" cy="4267200"/>
          </a:xfrm>
        </p:spPr>
        <p:txBody>
          <a:bodyPr/>
          <a:lstStyle>
            <a:lvl1pPr marL="0" indent="0">
              <a:buNone/>
              <a:defRPr sz="3200"/>
            </a:lvl1pPr>
          </a:lstStyle>
          <a:p>
            <a:r>
              <a:rPr kumimoji="0" lang="es-ES_tradnl" smtClean="0"/>
              <a:t>Arrastre la imagen al marcador de posición o haga clic en el icono para agregar</a:t>
            </a:r>
            <a:endParaRPr kumimoji="0" lang="en-US" dirty="0"/>
          </a:p>
        </p:txBody>
      </p:sp>
      <p:sp>
        <p:nvSpPr>
          <p:cNvPr id="4" name="Marcador de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_tradnl" smtClean="0"/>
              <a:t>Haga clic para modificar el estilo de texto del patrón</a:t>
            </a:r>
          </a:p>
        </p:txBody>
      </p:sp>
      <p:sp>
        <p:nvSpPr>
          <p:cNvPr id="22" name="Rectá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Marcador de fecha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19/10/18</a:t>
            </a:fld>
            <a:endParaRPr lang="en-US" dirty="0"/>
          </a:p>
        </p:txBody>
      </p:sp>
      <p:sp>
        <p:nvSpPr>
          <p:cNvPr id="6" name="Marcador de pie de página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á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á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á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Marcador de fech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19/10/18</a:t>
            </a:fld>
            <a:endParaRPr lang="en-US" sz="1400" dirty="0">
              <a:solidFill>
                <a:srgbClr val="FFFFFF"/>
              </a:solidFill>
            </a:endParaRPr>
          </a:p>
        </p:txBody>
      </p:sp>
      <p:sp>
        <p:nvSpPr>
          <p:cNvPr id="3" name="Marcador de pie de pá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á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c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Marcador de número de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‹Nr.›</a:t>
            </a:fld>
            <a:endParaRPr kumimoji="0" lang="en-US" sz="1600" dirty="0">
              <a:solidFill>
                <a:schemeClr val="accent3">
                  <a:shade val="75000"/>
                </a:schemeClr>
              </a:solidFill>
            </a:endParaRPr>
          </a:p>
        </p:txBody>
      </p:sp>
      <p:sp>
        <p:nvSpPr>
          <p:cNvPr id="22" name="Marcador de título 21"/>
          <p:cNvSpPr>
            <a:spLocks noGrp="1"/>
          </p:cNvSpPr>
          <p:nvPr>
            <p:ph type="title"/>
          </p:nvPr>
        </p:nvSpPr>
        <p:spPr>
          <a:xfrm>
            <a:off x="301752" y="228600"/>
            <a:ext cx="8534400" cy="758952"/>
          </a:xfrm>
          <a:prstGeom prst="rect">
            <a:avLst/>
          </a:prstGeom>
        </p:spPr>
        <p:txBody>
          <a:bodyPr vert="horz" anchor="b">
            <a:normAutofit/>
          </a:bodyPr>
          <a:lstStyle/>
          <a:p>
            <a:r>
              <a:rPr kumimoji="0" lang="es-ES_tradnl" smtClean="0"/>
              <a:t>Clic para editar título</a:t>
            </a:r>
            <a:endParaRPr kumimoji="0" lang="en-US"/>
          </a:p>
        </p:txBody>
      </p:sp>
      <p:sp>
        <p:nvSpPr>
          <p:cNvPr id="13" name="Marcador de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p:txBody>
          <a:bodyPr/>
          <a:lstStyle/>
          <a:p>
            <a:r>
              <a:rPr lang="it-IT" dirty="0" smtClean="0"/>
              <a:t>Lectura de </a:t>
            </a:r>
            <a:r>
              <a:rPr lang="it-IT" dirty="0" err="1" smtClean="0"/>
              <a:t>génesis</a:t>
            </a:r>
            <a:r>
              <a:rPr lang="it-IT" dirty="0" smtClean="0"/>
              <a:t> 2-11</a:t>
            </a:r>
            <a:endParaRPr lang="it-IT" dirty="0"/>
          </a:p>
        </p:txBody>
      </p:sp>
      <p:sp>
        <p:nvSpPr>
          <p:cNvPr id="3" name="Título 2"/>
          <p:cNvSpPr>
            <a:spLocks noGrp="1"/>
          </p:cNvSpPr>
          <p:nvPr>
            <p:ph type="ctrTitle"/>
          </p:nvPr>
        </p:nvSpPr>
        <p:spPr/>
        <p:txBody>
          <a:bodyPr/>
          <a:lstStyle/>
          <a:p>
            <a:r>
              <a:rPr lang="it-IT" dirty="0" err="1" smtClean="0"/>
              <a:t>El</a:t>
            </a:r>
            <a:r>
              <a:rPr lang="it-IT" dirty="0" smtClean="0"/>
              <a:t> </a:t>
            </a:r>
            <a:r>
              <a:rPr lang="it-IT" dirty="0" err="1" smtClean="0"/>
              <a:t>origen</a:t>
            </a:r>
            <a:r>
              <a:rPr lang="it-IT" dirty="0" smtClean="0"/>
              <a:t> del mal</a:t>
            </a:r>
            <a:endParaRPr lang="it-IT" dirty="0"/>
          </a:p>
        </p:txBody>
      </p:sp>
    </p:spTree>
    <p:extLst>
      <p:ext uri="{BB962C8B-B14F-4D97-AF65-F5344CB8AC3E}">
        <p14:creationId xmlns:p14="http://schemas.microsoft.com/office/powerpoint/2010/main" val="4261139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err="1" smtClean="0"/>
              <a:t>El</a:t>
            </a:r>
            <a:r>
              <a:rPr lang="it-IT" dirty="0" smtClean="0"/>
              <a:t> </a:t>
            </a:r>
            <a:r>
              <a:rPr lang="it-IT" dirty="0" err="1" smtClean="0"/>
              <a:t>primer</a:t>
            </a:r>
            <a:r>
              <a:rPr lang="it-IT" dirty="0" smtClean="0"/>
              <a:t> </a:t>
            </a:r>
            <a:r>
              <a:rPr lang="it-IT" dirty="0" err="1" smtClean="0"/>
              <a:t>pecado</a:t>
            </a:r>
            <a:endParaRPr lang="it-IT" dirty="0"/>
          </a:p>
        </p:txBody>
      </p:sp>
      <p:sp>
        <p:nvSpPr>
          <p:cNvPr id="3" name="Marcador de contenido 2"/>
          <p:cNvSpPr>
            <a:spLocks noGrp="1"/>
          </p:cNvSpPr>
          <p:nvPr>
            <p:ph sz="half" idx="1"/>
          </p:nvPr>
        </p:nvSpPr>
        <p:spPr>
          <a:xfrm>
            <a:off x="301751" y="1533216"/>
            <a:ext cx="4125809" cy="4668303"/>
          </a:xfrm>
        </p:spPr>
        <p:txBody>
          <a:bodyPr>
            <a:normAutofit fontScale="85000" lnSpcReduction="20000"/>
          </a:bodyPr>
          <a:lstStyle/>
          <a:p>
            <a:r>
              <a:rPr lang="es-ES" dirty="0" smtClean="0"/>
              <a:t>“Entonces la mujer se dio cuenta de que el </a:t>
            </a:r>
            <a:r>
              <a:rPr lang="es-ES" dirty="0" smtClean="0"/>
              <a:t>árbol </a:t>
            </a:r>
            <a:r>
              <a:rPr lang="es-ES" dirty="0" smtClean="0"/>
              <a:t>era bueno de comer, atrayente a los ojos y deseable para lograr inteligencia; así que tomó de su fruto y comió. Luego se lo dio a su marido, que también comió” (</a:t>
            </a:r>
            <a:r>
              <a:rPr lang="es-ES" dirty="0" err="1" smtClean="0"/>
              <a:t>Gn</a:t>
            </a:r>
            <a:r>
              <a:rPr lang="es-ES" dirty="0" smtClean="0"/>
              <a:t> 3,6)</a:t>
            </a:r>
          </a:p>
          <a:p>
            <a:r>
              <a:rPr lang="es-ES" dirty="0" smtClean="0"/>
              <a:t>“</a:t>
            </a:r>
            <a:r>
              <a:rPr lang="es-ES" dirty="0"/>
              <a:t>Entonces se les abrieron los ojos, se dieron cuenta de que estaban desnudos</a:t>
            </a:r>
            <a:r>
              <a:rPr lang="es-ES" dirty="0" smtClean="0"/>
              <a:t>” (</a:t>
            </a:r>
            <a:r>
              <a:rPr lang="es-ES" dirty="0" err="1" smtClean="0"/>
              <a:t>Gn</a:t>
            </a:r>
            <a:r>
              <a:rPr lang="es-ES" dirty="0" smtClean="0"/>
              <a:t> 3,7) </a:t>
            </a:r>
          </a:p>
          <a:p>
            <a:r>
              <a:rPr lang="es-ES" dirty="0" smtClean="0"/>
              <a:t>Se esconden de Dios. Adán: </a:t>
            </a:r>
            <a:r>
              <a:rPr lang="es-ES" dirty="0"/>
              <a:t>“La mujer que me diste por compañera me ofreció el fruto del árbol, y comí</a:t>
            </a:r>
            <a:r>
              <a:rPr lang="es-ES" dirty="0" smtClean="0"/>
              <a:t>”</a:t>
            </a:r>
            <a:r>
              <a:rPr lang="mr-IN" dirty="0" smtClean="0"/>
              <a:t>…</a:t>
            </a:r>
            <a:r>
              <a:rPr lang="es-ES" dirty="0" smtClean="0"/>
              <a:t> </a:t>
            </a:r>
          </a:p>
          <a:p>
            <a:r>
              <a:rPr lang="es-ES" dirty="0" smtClean="0"/>
              <a:t>Dios reparte castigos a la serpiente, el hombre y la mujer</a:t>
            </a:r>
            <a:endParaRPr lang="es-ES" dirty="0"/>
          </a:p>
          <a:p>
            <a:endParaRPr lang="it-IT" dirty="0"/>
          </a:p>
        </p:txBody>
      </p:sp>
      <p:pic>
        <p:nvPicPr>
          <p:cNvPr id="6" name="Marcador de contenido 5" descr="pecado.jpg"/>
          <p:cNvPicPr>
            <a:picLocks noGrp="1" noChangeAspect="1"/>
          </p:cNvPicPr>
          <p:nvPr>
            <p:ph sz="half" idx="2"/>
          </p:nvPr>
        </p:nvPicPr>
        <p:blipFill>
          <a:blip r:embed="rId2">
            <a:extLst>
              <a:ext uri="{28A0092B-C50C-407E-A947-70E740481C1C}">
                <a14:useLocalDpi xmlns:a14="http://schemas.microsoft.com/office/drawing/2010/main" val="0"/>
              </a:ext>
            </a:extLst>
          </a:blip>
          <a:srcRect t="-12930" b="-12930"/>
          <a:stretch>
            <a:fillRect/>
          </a:stretch>
        </p:blipFill>
        <p:spPr>
          <a:xfrm>
            <a:off x="4672764" y="1371600"/>
            <a:ext cx="4166435" cy="4829920"/>
          </a:xfrm>
        </p:spPr>
      </p:pic>
    </p:spTree>
    <p:extLst>
      <p:ext uri="{BB962C8B-B14F-4D97-AF65-F5344CB8AC3E}">
        <p14:creationId xmlns:p14="http://schemas.microsoft.com/office/powerpoint/2010/main" val="368395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smtClean="0"/>
              <a:t>La </a:t>
            </a:r>
            <a:r>
              <a:rPr lang="it-IT" dirty="0" err="1" smtClean="0"/>
              <a:t>expulsión</a:t>
            </a:r>
            <a:r>
              <a:rPr lang="it-IT" dirty="0" smtClean="0"/>
              <a:t> del </a:t>
            </a:r>
            <a:r>
              <a:rPr lang="it-IT" dirty="0" err="1" smtClean="0"/>
              <a:t>paraíso</a:t>
            </a:r>
            <a:endParaRPr lang="it-IT" dirty="0"/>
          </a:p>
        </p:txBody>
      </p:sp>
      <p:sp>
        <p:nvSpPr>
          <p:cNvPr id="3" name="Marcador de contenido 2"/>
          <p:cNvSpPr>
            <a:spLocks noGrp="1"/>
          </p:cNvSpPr>
          <p:nvPr>
            <p:ph sz="half" idx="1"/>
          </p:nvPr>
        </p:nvSpPr>
        <p:spPr/>
        <p:txBody>
          <a:bodyPr>
            <a:normAutofit lnSpcReduction="10000"/>
          </a:bodyPr>
          <a:lstStyle/>
          <a:p>
            <a:pPr marL="0" indent="0">
              <a:buNone/>
            </a:pPr>
            <a:r>
              <a:rPr lang="es-ES" dirty="0"/>
              <a:t>Después el Señor pensó: “Ahora que el hombre es como uno de nosotros, conocedor del bien y del mal, sólo le falta echar mano al árbol de la vida, comer su fruto y vivir para siempre”. Así que el Señor Dios lo expulsó del huerto de Edén, para que trabajase la tierra de la que había sido sacado </a:t>
            </a:r>
            <a:r>
              <a:rPr lang="es-ES" dirty="0" smtClean="0"/>
              <a:t>(</a:t>
            </a:r>
            <a:r>
              <a:rPr lang="es-ES" dirty="0" err="1" smtClean="0"/>
              <a:t>Gn</a:t>
            </a:r>
            <a:r>
              <a:rPr lang="es-ES" dirty="0" smtClean="0"/>
              <a:t> 3,23</a:t>
            </a:r>
            <a:r>
              <a:rPr lang="es-ES" dirty="0"/>
              <a:t>-24).</a:t>
            </a:r>
          </a:p>
          <a:p>
            <a:pPr marL="0" indent="0">
              <a:buNone/>
            </a:pPr>
            <a:endParaRPr lang="it-IT" dirty="0"/>
          </a:p>
        </p:txBody>
      </p:sp>
      <p:pic>
        <p:nvPicPr>
          <p:cNvPr id="6" name="Marcador de contenido 5" descr="paraiso.jpg"/>
          <p:cNvPicPr>
            <a:picLocks noGrp="1" noChangeAspect="1"/>
          </p:cNvPicPr>
          <p:nvPr>
            <p:ph sz="half" idx="2"/>
          </p:nvPr>
        </p:nvPicPr>
        <p:blipFill>
          <a:blip r:embed="rId2">
            <a:extLst>
              <a:ext uri="{28A0092B-C50C-407E-A947-70E740481C1C}">
                <a14:useLocalDpi xmlns:a14="http://schemas.microsoft.com/office/drawing/2010/main" val="0"/>
              </a:ext>
            </a:extLst>
          </a:blip>
          <a:srcRect t="-6833" b="-6833"/>
          <a:stretch>
            <a:fillRect/>
          </a:stretch>
        </p:blipFill>
        <p:spPr/>
      </p:pic>
    </p:spTree>
    <p:extLst>
      <p:ext uri="{BB962C8B-B14F-4D97-AF65-F5344CB8AC3E}">
        <p14:creationId xmlns:p14="http://schemas.microsoft.com/office/powerpoint/2010/main" val="203994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err="1" smtClean="0"/>
              <a:t>El</a:t>
            </a:r>
            <a:r>
              <a:rPr lang="it-IT" dirty="0" smtClean="0"/>
              <a:t> </a:t>
            </a:r>
            <a:r>
              <a:rPr lang="it-IT" dirty="0" err="1" smtClean="0"/>
              <a:t>origen</a:t>
            </a:r>
            <a:r>
              <a:rPr lang="it-IT" dirty="0" smtClean="0"/>
              <a:t> del mal es </a:t>
            </a:r>
            <a:r>
              <a:rPr lang="it-IT" dirty="0" err="1" smtClean="0"/>
              <a:t>el</a:t>
            </a:r>
            <a:r>
              <a:rPr lang="it-IT" dirty="0" smtClean="0"/>
              <a:t> </a:t>
            </a:r>
            <a:r>
              <a:rPr lang="it-IT" dirty="0" err="1" smtClean="0"/>
              <a:t>pecado</a:t>
            </a:r>
            <a:endParaRPr lang="it-IT" dirty="0"/>
          </a:p>
        </p:txBody>
      </p:sp>
      <p:sp>
        <p:nvSpPr>
          <p:cNvPr id="3" name="Marcador de contenido 2"/>
          <p:cNvSpPr>
            <a:spLocks noGrp="1"/>
          </p:cNvSpPr>
          <p:nvPr>
            <p:ph sz="quarter" idx="1"/>
          </p:nvPr>
        </p:nvSpPr>
        <p:spPr/>
        <p:txBody>
          <a:bodyPr>
            <a:normAutofit/>
          </a:bodyPr>
          <a:lstStyle/>
          <a:p>
            <a:r>
              <a:rPr lang="it-IT" dirty="0" err="1" smtClean="0"/>
              <a:t>El</a:t>
            </a:r>
            <a:r>
              <a:rPr lang="it-IT" dirty="0" smtClean="0"/>
              <a:t> mal es </a:t>
            </a:r>
            <a:r>
              <a:rPr lang="it-IT" dirty="0" err="1" smtClean="0"/>
              <a:t>consecuencia</a:t>
            </a:r>
            <a:r>
              <a:rPr lang="it-IT" dirty="0" smtClean="0"/>
              <a:t> de una </a:t>
            </a:r>
            <a:r>
              <a:rPr lang="it-IT" dirty="0" err="1" smtClean="0"/>
              <a:t>decisión</a:t>
            </a:r>
            <a:r>
              <a:rPr lang="it-IT" dirty="0" smtClean="0"/>
              <a:t> </a:t>
            </a:r>
            <a:r>
              <a:rPr lang="it-IT" dirty="0" err="1" smtClean="0"/>
              <a:t>humana</a:t>
            </a:r>
            <a:endParaRPr lang="it-IT" dirty="0" smtClean="0"/>
          </a:p>
          <a:p>
            <a:r>
              <a:rPr lang="it-IT" dirty="0" smtClean="0"/>
              <a:t>Por lo tanto, </a:t>
            </a:r>
            <a:r>
              <a:rPr lang="it-IT" dirty="0" err="1" smtClean="0"/>
              <a:t>puede</a:t>
            </a:r>
            <a:r>
              <a:rPr lang="it-IT" dirty="0" smtClean="0"/>
              <a:t> ser </a:t>
            </a:r>
            <a:r>
              <a:rPr lang="it-IT" dirty="0" err="1" smtClean="0"/>
              <a:t>remediado</a:t>
            </a:r>
            <a:r>
              <a:rPr lang="it-IT" dirty="0" smtClean="0"/>
              <a:t> por una </a:t>
            </a:r>
            <a:r>
              <a:rPr lang="it-IT" dirty="0" err="1" smtClean="0"/>
              <a:t>decisión</a:t>
            </a:r>
            <a:r>
              <a:rPr lang="it-IT" dirty="0" smtClean="0"/>
              <a:t> </a:t>
            </a:r>
            <a:r>
              <a:rPr lang="it-IT" dirty="0" err="1" smtClean="0"/>
              <a:t>humana</a:t>
            </a:r>
            <a:endParaRPr lang="it-IT" dirty="0"/>
          </a:p>
          <a:p>
            <a:r>
              <a:rPr lang="it-IT" dirty="0" smtClean="0"/>
              <a:t>“</a:t>
            </a:r>
            <a:r>
              <a:rPr lang="es-ES" dirty="0" smtClean="0"/>
              <a:t>Si </a:t>
            </a:r>
            <a:r>
              <a:rPr lang="es-ES" dirty="0"/>
              <a:t>obraras bien, llevarías bien alta la cabeza; pero si obras mal, el pecado acecha a tu puerta y te acosa, aunque tú puedes dominarlo” </a:t>
            </a:r>
            <a:r>
              <a:rPr lang="es-ES" dirty="0" smtClean="0"/>
              <a:t>(</a:t>
            </a:r>
            <a:r>
              <a:rPr lang="es-ES" dirty="0" err="1" smtClean="0"/>
              <a:t>Gn</a:t>
            </a:r>
            <a:r>
              <a:rPr lang="es-ES" dirty="0" smtClean="0"/>
              <a:t> 4,7</a:t>
            </a:r>
            <a:r>
              <a:rPr lang="es-ES" dirty="0"/>
              <a:t>). </a:t>
            </a:r>
            <a:endParaRPr lang="es-ES" dirty="0" smtClean="0"/>
          </a:p>
          <a:p>
            <a:r>
              <a:rPr lang="es-ES" dirty="0" smtClean="0"/>
              <a:t>Esto empodera al ser humano, ¿pero es verdad?</a:t>
            </a:r>
          </a:p>
          <a:p>
            <a:r>
              <a:rPr lang="es-ES" dirty="0" smtClean="0"/>
              <a:t>Este relato no es una respuesta completa al problema del mal, pero llama la atención sobre el carácter moral del </a:t>
            </a:r>
            <a:r>
              <a:rPr lang="es-ES" dirty="0" smtClean="0"/>
              <a:t>drama </a:t>
            </a:r>
            <a:r>
              <a:rPr lang="es-ES" dirty="0" smtClean="0"/>
              <a:t>humano</a:t>
            </a:r>
            <a:endParaRPr lang="it-IT" dirty="0"/>
          </a:p>
        </p:txBody>
      </p:sp>
    </p:spTree>
    <p:extLst>
      <p:ext uri="{BB962C8B-B14F-4D97-AF65-F5344CB8AC3E}">
        <p14:creationId xmlns:p14="http://schemas.microsoft.com/office/powerpoint/2010/main" val="2713869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it-IT" dirty="0" err="1" smtClean="0"/>
              <a:t>El</a:t>
            </a:r>
            <a:r>
              <a:rPr lang="it-IT" dirty="0" smtClean="0"/>
              <a:t> </a:t>
            </a:r>
            <a:r>
              <a:rPr lang="it-IT" dirty="0" err="1" smtClean="0"/>
              <a:t>árbol</a:t>
            </a:r>
            <a:r>
              <a:rPr lang="it-IT" dirty="0" smtClean="0"/>
              <a:t> de la </a:t>
            </a:r>
            <a:r>
              <a:rPr lang="it-IT" dirty="0" err="1" smtClean="0"/>
              <a:t>vida</a:t>
            </a:r>
            <a:endParaRPr lang="it-IT" dirty="0"/>
          </a:p>
        </p:txBody>
      </p:sp>
      <p:sp>
        <p:nvSpPr>
          <p:cNvPr id="3" name="Marcador de texto 2"/>
          <p:cNvSpPr>
            <a:spLocks noGrp="1"/>
          </p:cNvSpPr>
          <p:nvPr>
            <p:ph type="body" sz="half" idx="3"/>
          </p:nvPr>
        </p:nvSpPr>
        <p:spPr/>
        <p:txBody>
          <a:bodyPr/>
          <a:lstStyle/>
          <a:p>
            <a:r>
              <a:rPr lang="it-IT" dirty="0" err="1" smtClean="0"/>
              <a:t>El</a:t>
            </a:r>
            <a:r>
              <a:rPr lang="it-IT" dirty="0" smtClean="0"/>
              <a:t> </a:t>
            </a:r>
            <a:r>
              <a:rPr lang="it-IT" dirty="0" err="1" smtClean="0"/>
              <a:t>árbol</a:t>
            </a:r>
            <a:r>
              <a:rPr lang="it-IT" dirty="0" smtClean="0"/>
              <a:t> del </a:t>
            </a:r>
            <a:r>
              <a:rPr lang="it-IT" dirty="0" err="1" smtClean="0"/>
              <a:t>conocimiento</a:t>
            </a:r>
            <a:r>
              <a:rPr lang="it-IT" dirty="0" smtClean="0"/>
              <a:t> del </a:t>
            </a:r>
            <a:r>
              <a:rPr lang="it-IT" dirty="0" err="1" smtClean="0"/>
              <a:t>bien</a:t>
            </a:r>
            <a:r>
              <a:rPr lang="it-IT" dirty="0" smtClean="0"/>
              <a:t> y </a:t>
            </a:r>
            <a:r>
              <a:rPr lang="it-IT" dirty="0" err="1" smtClean="0"/>
              <a:t>el</a:t>
            </a:r>
            <a:r>
              <a:rPr lang="it-IT" dirty="0" smtClean="0"/>
              <a:t> mal</a:t>
            </a:r>
            <a:endParaRPr lang="it-IT" dirty="0"/>
          </a:p>
        </p:txBody>
      </p:sp>
      <p:sp>
        <p:nvSpPr>
          <p:cNvPr id="4" name="Marcador de contenido 3"/>
          <p:cNvSpPr>
            <a:spLocks noGrp="1"/>
          </p:cNvSpPr>
          <p:nvPr>
            <p:ph sz="quarter" idx="2"/>
          </p:nvPr>
        </p:nvSpPr>
        <p:spPr>
          <a:xfrm>
            <a:off x="301752" y="2426135"/>
            <a:ext cx="4041648" cy="3818404"/>
          </a:xfrm>
        </p:spPr>
        <p:txBody>
          <a:bodyPr>
            <a:normAutofit lnSpcReduction="10000"/>
          </a:bodyPr>
          <a:lstStyle/>
          <a:p>
            <a:r>
              <a:rPr lang="it-IT" dirty="0" err="1" smtClean="0"/>
              <a:t>El</a:t>
            </a:r>
            <a:r>
              <a:rPr lang="it-IT" dirty="0" smtClean="0"/>
              <a:t> consumo de su </a:t>
            </a:r>
            <a:r>
              <a:rPr lang="it-IT" dirty="0" err="1" smtClean="0"/>
              <a:t>fruto</a:t>
            </a:r>
            <a:r>
              <a:rPr lang="it-IT" dirty="0" smtClean="0"/>
              <a:t> da la </a:t>
            </a:r>
            <a:r>
              <a:rPr lang="it-IT" dirty="0" err="1" smtClean="0"/>
              <a:t>inmortalidad</a:t>
            </a:r>
            <a:endParaRPr lang="it-IT" dirty="0" smtClean="0"/>
          </a:p>
          <a:p>
            <a:r>
              <a:rPr lang="it-IT" dirty="0" smtClean="0"/>
              <a:t>Es un elemento </a:t>
            </a:r>
            <a:r>
              <a:rPr lang="it-IT" dirty="0" err="1" smtClean="0"/>
              <a:t>común</a:t>
            </a:r>
            <a:r>
              <a:rPr lang="it-IT" dirty="0" smtClean="0"/>
              <a:t> en </a:t>
            </a:r>
            <a:r>
              <a:rPr lang="it-IT" dirty="0" err="1" smtClean="0"/>
              <a:t>los</a:t>
            </a:r>
            <a:r>
              <a:rPr lang="it-IT" dirty="0" smtClean="0"/>
              <a:t> </a:t>
            </a:r>
            <a:r>
              <a:rPr lang="it-IT" dirty="0" err="1" smtClean="0"/>
              <a:t>mitos</a:t>
            </a:r>
            <a:r>
              <a:rPr lang="it-IT" dirty="0" smtClean="0"/>
              <a:t> del Oriente Medio </a:t>
            </a:r>
            <a:r>
              <a:rPr lang="it-IT" dirty="0" err="1" smtClean="0"/>
              <a:t>Antiguo</a:t>
            </a:r>
            <a:endParaRPr lang="it-IT" dirty="0" smtClean="0"/>
          </a:p>
          <a:p>
            <a:r>
              <a:rPr lang="it-IT" dirty="0" smtClean="0"/>
              <a:t>Las élites del </a:t>
            </a:r>
            <a:r>
              <a:rPr lang="it-IT" dirty="0" err="1" smtClean="0"/>
              <a:t>mundo</a:t>
            </a:r>
            <a:r>
              <a:rPr lang="it-IT" dirty="0" smtClean="0"/>
              <a:t> </a:t>
            </a:r>
            <a:r>
              <a:rPr lang="it-IT" dirty="0" err="1" smtClean="0"/>
              <a:t>antiguo</a:t>
            </a:r>
            <a:r>
              <a:rPr lang="it-IT" dirty="0" smtClean="0"/>
              <a:t> </a:t>
            </a:r>
            <a:r>
              <a:rPr lang="it-IT" dirty="0" err="1" smtClean="0"/>
              <a:t>perseguían</a:t>
            </a:r>
            <a:r>
              <a:rPr lang="it-IT" dirty="0" smtClean="0"/>
              <a:t> seriamente la </a:t>
            </a:r>
            <a:r>
              <a:rPr lang="it-IT" dirty="0" err="1" smtClean="0"/>
              <a:t>inmorltalidad</a:t>
            </a:r>
            <a:endParaRPr lang="it-IT" dirty="0"/>
          </a:p>
        </p:txBody>
      </p:sp>
      <p:sp>
        <p:nvSpPr>
          <p:cNvPr id="5" name="Marcador de contenido 4"/>
          <p:cNvSpPr>
            <a:spLocks noGrp="1"/>
          </p:cNvSpPr>
          <p:nvPr>
            <p:ph sz="quarter" idx="4"/>
          </p:nvPr>
        </p:nvSpPr>
        <p:spPr/>
        <p:txBody>
          <a:bodyPr>
            <a:normAutofit lnSpcReduction="10000"/>
          </a:bodyPr>
          <a:lstStyle/>
          <a:p>
            <a:r>
              <a:rPr lang="it-IT" dirty="0" smtClean="0"/>
              <a:t>Es </a:t>
            </a:r>
            <a:r>
              <a:rPr lang="it-IT" dirty="0" err="1" smtClean="0"/>
              <a:t>original</a:t>
            </a:r>
            <a:r>
              <a:rPr lang="it-IT" dirty="0" smtClean="0"/>
              <a:t> de la </a:t>
            </a:r>
            <a:r>
              <a:rPr lang="it-IT" dirty="0" err="1" smtClean="0"/>
              <a:t>Biblia</a:t>
            </a:r>
            <a:endParaRPr lang="it-IT" dirty="0" smtClean="0"/>
          </a:p>
          <a:p>
            <a:r>
              <a:rPr lang="it-IT" dirty="0" smtClean="0"/>
              <a:t>En </a:t>
            </a:r>
            <a:r>
              <a:rPr lang="it-IT" dirty="0" err="1" smtClean="0"/>
              <a:t>el</a:t>
            </a:r>
            <a:r>
              <a:rPr lang="it-IT" dirty="0" smtClean="0"/>
              <a:t> relato de </a:t>
            </a:r>
            <a:r>
              <a:rPr lang="it-IT" dirty="0" err="1" smtClean="0"/>
              <a:t>Gn</a:t>
            </a:r>
            <a:r>
              <a:rPr lang="it-IT" dirty="0" smtClean="0"/>
              <a:t> 3, </a:t>
            </a:r>
            <a:r>
              <a:rPr lang="it-IT" dirty="0" err="1" smtClean="0"/>
              <a:t>todo</a:t>
            </a:r>
            <a:r>
              <a:rPr lang="it-IT" dirty="0" smtClean="0"/>
              <a:t> </a:t>
            </a:r>
            <a:r>
              <a:rPr lang="it-IT" dirty="0" err="1" smtClean="0"/>
              <a:t>el</a:t>
            </a:r>
            <a:r>
              <a:rPr lang="it-IT" dirty="0" smtClean="0"/>
              <a:t> protagonismo </a:t>
            </a:r>
            <a:r>
              <a:rPr lang="it-IT" dirty="0" smtClean="0"/>
              <a:t>lo tiene este </a:t>
            </a:r>
            <a:r>
              <a:rPr lang="it-IT" dirty="0" err="1" smtClean="0"/>
              <a:t>árbol</a:t>
            </a:r>
            <a:endParaRPr lang="it-IT" dirty="0" smtClean="0"/>
          </a:p>
          <a:p>
            <a:r>
              <a:rPr lang="it-IT" dirty="0" smtClean="0"/>
              <a:t>La </a:t>
            </a:r>
            <a:r>
              <a:rPr lang="it-IT" dirty="0" err="1" smtClean="0"/>
              <a:t>cuestión</a:t>
            </a:r>
            <a:r>
              <a:rPr lang="it-IT" dirty="0" smtClean="0"/>
              <a:t> </a:t>
            </a:r>
            <a:r>
              <a:rPr lang="it-IT" dirty="0" err="1" smtClean="0"/>
              <a:t>primordial</a:t>
            </a:r>
            <a:r>
              <a:rPr lang="it-IT" dirty="0" smtClean="0"/>
              <a:t> de la </a:t>
            </a:r>
            <a:r>
              <a:rPr lang="it-IT" dirty="0" err="1" smtClean="0"/>
              <a:t>existencia</a:t>
            </a:r>
            <a:r>
              <a:rPr lang="it-IT" dirty="0" smtClean="0"/>
              <a:t> es la </a:t>
            </a:r>
            <a:r>
              <a:rPr lang="it-IT" dirty="0" err="1" smtClean="0"/>
              <a:t>cuestión</a:t>
            </a:r>
            <a:r>
              <a:rPr lang="it-IT" dirty="0" smtClean="0"/>
              <a:t> moral, no la </a:t>
            </a:r>
            <a:r>
              <a:rPr lang="it-IT" dirty="0" err="1" smtClean="0"/>
              <a:t>fútil</a:t>
            </a:r>
            <a:r>
              <a:rPr lang="it-IT" dirty="0" smtClean="0"/>
              <a:t> </a:t>
            </a:r>
            <a:r>
              <a:rPr lang="it-IT" dirty="0" err="1" smtClean="0"/>
              <a:t>búsqueda</a:t>
            </a:r>
            <a:r>
              <a:rPr lang="it-IT" dirty="0" smtClean="0"/>
              <a:t> de la </a:t>
            </a:r>
            <a:r>
              <a:rPr lang="it-IT" dirty="0" err="1" smtClean="0"/>
              <a:t>inmortalidad</a:t>
            </a:r>
            <a:endParaRPr lang="it-IT" dirty="0"/>
          </a:p>
        </p:txBody>
      </p:sp>
      <p:sp>
        <p:nvSpPr>
          <p:cNvPr id="6" name="Título 5"/>
          <p:cNvSpPr>
            <a:spLocks noGrp="1"/>
          </p:cNvSpPr>
          <p:nvPr>
            <p:ph type="title"/>
          </p:nvPr>
        </p:nvSpPr>
        <p:spPr/>
        <p:txBody>
          <a:bodyPr/>
          <a:lstStyle/>
          <a:p>
            <a:r>
              <a:rPr lang="it-IT" dirty="0" smtClean="0"/>
              <a:t>Los </a:t>
            </a:r>
            <a:r>
              <a:rPr lang="it-IT" dirty="0" err="1" smtClean="0"/>
              <a:t>dos</a:t>
            </a:r>
            <a:r>
              <a:rPr lang="it-IT" dirty="0" smtClean="0"/>
              <a:t> </a:t>
            </a:r>
            <a:r>
              <a:rPr lang="it-IT" dirty="0" err="1" smtClean="0"/>
              <a:t>árboles</a:t>
            </a:r>
            <a:endParaRPr lang="it-IT" dirty="0"/>
          </a:p>
        </p:txBody>
      </p:sp>
    </p:spTree>
    <p:extLst>
      <p:ext uri="{BB962C8B-B14F-4D97-AF65-F5344CB8AC3E}">
        <p14:creationId xmlns:p14="http://schemas.microsoft.com/office/powerpoint/2010/main" val="400281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it-IT" dirty="0" err="1" smtClean="0"/>
              <a:t>Budismo</a:t>
            </a:r>
            <a:endParaRPr lang="it-IT" dirty="0"/>
          </a:p>
        </p:txBody>
      </p:sp>
      <p:sp>
        <p:nvSpPr>
          <p:cNvPr id="3" name="Marcador de texto 2"/>
          <p:cNvSpPr>
            <a:spLocks noGrp="1"/>
          </p:cNvSpPr>
          <p:nvPr>
            <p:ph type="body" sz="half" idx="3"/>
          </p:nvPr>
        </p:nvSpPr>
        <p:spPr/>
        <p:txBody>
          <a:bodyPr/>
          <a:lstStyle/>
          <a:p>
            <a:r>
              <a:rPr lang="it-IT" dirty="0" err="1" smtClean="0"/>
              <a:t>Biblia</a:t>
            </a:r>
            <a:endParaRPr lang="it-IT" dirty="0"/>
          </a:p>
        </p:txBody>
      </p:sp>
      <p:sp>
        <p:nvSpPr>
          <p:cNvPr id="4" name="Marcador de contenido 3"/>
          <p:cNvSpPr>
            <a:spLocks noGrp="1"/>
          </p:cNvSpPr>
          <p:nvPr>
            <p:ph sz="quarter" idx="2"/>
          </p:nvPr>
        </p:nvSpPr>
        <p:spPr/>
        <p:txBody>
          <a:bodyPr/>
          <a:lstStyle/>
          <a:p>
            <a:r>
              <a:rPr lang="it-IT" dirty="0" smtClean="0"/>
              <a:t>Buddha </a:t>
            </a:r>
            <a:r>
              <a:rPr lang="it-IT" dirty="0" err="1" smtClean="0"/>
              <a:t>comienza</a:t>
            </a:r>
            <a:r>
              <a:rPr lang="it-IT" dirty="0" smtClean="0"/>
              <a:t> su </a:t>
            </a:r>
            <a:r>
              <a:rPr lang="it-IT" dirty="0" err="1" smtClean="0"/>
              <a:t>búsqueda</a:t>
            </a:r>
            <a:r>
              <a:rPr lang="it-IT" dirty="0" smtClean="0"/>
              <a:t> </a:t>
            </a:r>
            <a:r>
              <a:rPr lang="it-IT" dirty="0" err="1" smtClean="0"/>
              <a:t>espiritual</a:t>
            </a:r>
            <a:r>
              <a:rPr lang="it-IT" dirty="0" smtClean="0"/>
              <a:t> al </a:t>
            </a:r>
            <a:r>
              <a:rPr lang="it-IT" dirty="0" err="1" smtClean="0"/>
              <a:t>descubrir</a:t>
            </a:r>
            <a:r>
              <a:rPr lang="it-IT" dirty="0" smtClean="0"/>
              <a:t> la </a:t>
            </a:r>
            <a:r>
              <a:rPr lang="it-IT" dirty="0" err="1" smtClean="0"/>
              <a:t>realidad</a:t>
            </a:r>
            <a:r>
              <a:rPr lang="it-IT" dirty="0" smtClean="0"/>
              <a:t> de la </a:t>
            </a:r>
            <a:r>
              <a:rPr lang="it-IT" dirty="0" err="1" smtClean="0"/>
              <a:t>enfermedad</a:t>
            </a:r>
            <a:r>
              <a:rPr lang="it-IT" dirty="0" smtClean="0"/>
              <a:t>, la </a:t>
            </a:r>
            <a:r>
              <a:rPr lang="it-IT" dirty="0" err="1" smtClean="0"/>
              <a:t>vejez</a:t>
            </a:r>
            <a:r>
              <a:rPr lang="it-IT" dirty="0" smtClean="0"/>
              <a:t> y la </a:t>
            </a:r>
            <a:r>
              <a:rPr lang="it-IT" dirty="0" err="1" smtClean="0"/>
              <a:t>muerte</a:t>
            </a:r>
            <a:endParaRPr lang="it-IT" dirty="0" smtClean="0"/>
          </a:p>
          <a:p>
            <a:r>
              <a:rPr lang="it-IT" dirty="0" smtClean="0"/>
              <a:t>Su </a:t>
            </a:r>
            <a:r>
              <a:rPr lang="it-IT" dirty="0" err="1" smtClean="0"/>
              <a:t>propuesta</a:t>
            </a:r>
            <a:r>
              <a:rPr lang="it-IT" dirty="0" smtClean="0"/>
              <a:t> es </a:t>
            </a:r>
            <a:r>
              <a:rPr lang="it-IT" dirty="0" err="1" smtClean="0"/>
              <a:t>escapar</a:t>
            </a:r>
            <a:r>
              <a:rPr lang="it-IT" dirty="0" smtClean="0"/>
              <a:t> de este </a:t>
            </a:r>
            <a:r>
              <a:rPr lang="it-IT" dirty="0" err="1" smtClean="0"/>
              <a:t>mundo</a:t>
            </a:r>
            <a:r>
              <a:rPr lang="it-IT" dirty="0" smtClean="0"/>
              <a:t> </a:t>
            </a:r>
            <a:r>
              <a:rPr lang="it-IT" dirty="0" err="1" smtClean="0"/>
              <a:t>fenoménico</a:t>
            </a:r>
            <a:r>
              <a:rPr lang="it-IT" dirty="0" smtClean="0"/>
              <a:t> al Nirvana</a:t>
            </a:r>
            <a:endParaRPr lang="it-IT" dirty="0"/>
          </a:p>
        </p:txBody>
      </p:sp>
      <p:sp>
        <p:nvSpPr>
          <p:cNvPr id="5" name="Marcador de contenido 4"/>
          <p:cNvSpPr>
            <a:spLocks noGrp="1"/>
          </p:cNvSpPr>
          <p:nvPr>
            <p:ph sz="quarter" idx="4"/>
          </p:nvPr>
        </p:nvSpPr>
        <p:spPr/>
        <p:txBody>
          <a:bodyPr>
            <a:normAutofit fontScale="92500"/>
          </a:bodyPr>
          <a:lstStyle/>
          <a:p>
            <a:r>
              <a:rPr lang="it-IT" dirty="0" smtClean="0"/>
              <a:t>La </a:t>
            </a:r>
            <a:r>
              <a:rPr lang="it-IT" dirty="0" err="1" smtClean="0"/>
              <a:t>Biblia</a:t>
            </a:r>
            <a:r>
              <a:rPr lang="it-IT" dirty="0" smtClean="0"/>
              <a:t> </a:t>
            </a:r>
            <a:r>
              <a:rPr lang="it-IT" dirty="0" err="1" smtClean="0"/>
              <a:t>Hebrea</a:t>
            </a:r>
            <a:r>
              <a:rPr lang="it-IT" dirty="0" smtClean="0"/>
              <a:t> no </a:t>
            </a:r>
            <a:r>
              <a:rPr lang="it-IT" dirty="0" err="1" smtClean="0"/>
              <a:t>problematiza</a:t>
            </a:r>
            <a:r>
              <a:rPr lang="it-IT" dirty="0" smtClean="0"/>
              <a:t> la </a:t>
            </a:r>
            <a:r>
              <a:rPr lang="it-IT" dirty="0" err="1" smtClean="0"/>
              <a:t>muerte</a:t>
            </a:r>
            <a:endParaRPr lang="it-IT" dirty="0" smtClean="0"/>
          </a:p>
          <a:p>
            <a:r>
              <a:rPr lang="it-IT" dirty="0" err="1" smtClean="0"/>
              <a:t>El</a:t>
            </a:r>
            <a:r>
              <a:rPr lang="it-IT" dirty="0" smtClean="0"/>
              <a:t> mal se </a:t>
            </a:r>
            <a:r>
              <a:rPr lang="it-IT" dirty="0" err="1" smtClean="0"/>
              <a:t>entiende</a:t>
            </a:r>
            <a:r>
              <a:rPr lang="it-IT" dirty="0" smtClean="0"/>
              <a:t> ante </a:t>
            </a:r>
            <a:r>
              <a:rPr lang="it-IT" dirty="0" err="1" smtClean="0"/>
              <a:t>todo</a:t>
            </a:r>
            <a:r>
              <a:rPr lang="it-IT" dirty="0" smtClean="0"/>
              <a:t> </a:t>
            </a:r>
            <a:r>
              <a:rPr lang="it-IT" dirty="0" err="1" smtClean="0"/>
              <a:t>como</a:t>
            </a:r>
            <a:r>
              <a:rPr lang="it-IT" dirty="0" smtClean="0"/>
              <a:t> </a:t>
            </a:r>
            <a:r>
              <a:rPr lang="it-IT" dirty="0" err="1" smtClean="0"/>
              <a:t>pecado</a:t>
            </a:r>
            <a:r>
              <a:rPr lang="it-IT" dirty="0" smtClean="0"/>
              <a:t>: </a:t>
            </a:r>
            <a:r>
              <a:rPr lang="it-IT" dirty="0" err="1" smtClean="0"/>
              <a:t>infidelidad</a:t>
            </a:r>
            <a:r>
              <a:rPr lang="it-IT" dirty="0" smtClean="0"/>
              <a:t> a </a:t>
            </a:r>
            <a:r>
              <a:rPr lang="it-IT" dirty="0" err="1" smtClean="0"/>
              <a:t>Dios</a:t>
            </a:r>
            <a:r>
              <a:rPr lang="it-IT" dirty="0" smtClean="0"/>
              <a:t> </a:t>
            </a:r>
            <a:r>
              <a:rPr lang="it-IT" dirty="0" smtClean="0"/>
              <a:t>e </a:t>
            </a:r>
            <a:r>
              <a:rPr lang="it-IT" dirty="0" err="1" smtClean="0"/>
              <a:t>injusticia</a:t>
            </a:r>
            <a:r>
              <a:rPr lang="it-IT" dirty="0" smtClean="0"/>
              <a:t> </a:t>
            </a:r>
            <a:r>
              <a:rPr lang="it-IT" dirty="0" err="1" smtClean="0"/>
              <a:t>interhumana</a:t>
            </a:r>
            <a:endParaRPr lang="it-IT" dirty="0" smtClean="0"/>
          </a:p>
          <a:p>
            <a:r>
              <a:rPr lang="it-IT" dirty="0" smtClean="0"/>
              <a:t>No se busca una “</a:t>
            </a:r>
            <a:r>
              <a:rPr lang="it-IT" dirty="0" err="1" smtClean="0"/>
              <a:t>solución</a:t>
            </a:r>
            <a:r>
              <a:rPr lang="it-IT" dirty="0" smtClean="0"/>
              <a:t>” a la </a:t>
            </a:r>
            <a:r>
              <a:rPr lang="it-IT" dirty="0" err="1" smtClean="0"/>
              <a:t>muerte</a:t>
            </a:r>
            <a:r>
              <a:rPr lang="it-IT" dirty="0" smtClean="0"/>
              <a:t> </a:t>
            </a:r>
            <a:r>
              <a:rPr lang="it-IT" dirty="0" err="1" smtClean="0"/>
              <a:t>hasta</a:t>
            </a:r>
            <a:r>
              <a:rPr lang="it-IT" dirty="0" smtClean="0"/>
              <a:t> la </a:t>
            </a:r>
            <a:r>
              <a:rPr lang="it-IT" dirty="0" err="1" smtClean="0"/>
              <a:t>época</a:t>
            </a:r>
            <a:r>
              <a:rPr lang="it-IT" dirty="0" smtClean="0"/>
              <a:t> </a:t>
            </a:r>
            <a:r>
              <a:rPr lang="it-IT" dirty="0" err="1" smtClean="0"/>
              <a:t>helenística</a:t>
            </a:r>
            <a:endParaRPr lang="it-IT" dirty="0"/>
          </a:p>
        </p:txBody>
      </p:sp>
      <p:sp>
        <p:nvSpPr>
          <p:cNvPr id="6" name="Título 5"/>
          <p:cNvSpPr>
            <a:spLocks noGrp="1"/>
          </p:cNvSpPr>
          <p:nvPr>
            <p:ph type="title"/>
          </p:nvPr>
        </p:nvSpPr>
        <p:spPr/>
        <p:txBody>
          <a:bodyPr/>
          <a:lstStyle/>
          <a:p>
            <a:r>
              <a:rPr lang="it-IT" dirty="0" err="1" smtClean="0"/>
              <a:t>El</a:t>
            </a:r>
            <a:r>
              <a:rPr lang="it-IT" dirty="0" smtClean="0"/>
              <a:t> mal </a:t>
            </a:r>
            <a:r>
              <a:rPr lang="it-IT" dirty="0" err="1" smtClean="0"/>
              <a:t>como</a:t>
            </a:r>
            <a:r>
              <a:rPr lang="it-IT" dirty="0" smtClean="0"/>
              <a:t> </a:t>
            </a:r>
            <a:r>
              <a:rPr lang="it-IT" dirty="0" err="1" smtClean="0"/>
              <a:t>pecado</a:t>
            </a:r>
            <a:r>
              <a:rPr lang="it-IT" dirty="0" smtClean="0"/>
              <a:t> o </a:t>
            </a:r>
            <a:r>
              <a:rPr lang="it-IT" dirty="0" err="1" smtClean="0"/>
              <a:t>como</a:t>
            </a:r>
            <a:r>
              <a:rPr lang="it-IT" dirty="0" smtClean="0"/>
              <a:t> </a:t>
            </a:r>
            <a:r>
              <a:rPr lang="it-IT" dirty="0" err="1" smtClean="0"/>
              <a:t>naturaleza</a:t>
            </a:r>
            <a:endParaRPr lang="it-IT" dirty="0"/>
          </a:p>
        </p:txBody>
      </p:sp>
    </p:spTree>
    <p:extLst>
      <p:ext uri="{BB962C8B-B14F-4D97-AF65-F5344CB8AC3E}">
        <p14:creationId xmlns:p14="http://schemas.microsoft.com/office/powerpoint/2010/main" val="386096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err="1" smtClean="0"/>
              <a:t>Gn</a:t>
            </a:r>
            <a:r>
              <a:rPr lang="it-IT" dirty="0" smtClean="0"/>
              <a:t> 4-11: La </a:t>
            </a:r>
            <a:r>
              <a:rPr lang="it-IT" dirty="0" err="1" smtClean="0"/>
              <a:t>escalada</a:t>
            </a:r>
            <a:r>
              <a:rPr lang="it-IT" dirty="0" smtClean="0"/>
              <a:t> del mal</a:t>
            </a:r>
            <a:endParaRPr lang="it-IT" dirty="0"/>
          </a:p>
        </p:txBody>
      </p:sp>
      <p:sp>
        <p:nvSpPr>
          <p:cNvPr id="3" name="Marcador de contenido 2"/>
          <p:cNvSpPr>
            <a:spLocks noGrp="1"/>
          </p:cNvSpPr>
          <p:nvPr>
            <p:ph sz="quarter" idx="1"/>
          </p:nvPr>
        </p:nvSpPr>
        <p:spPr>
          <a:xfrm>
            <a:off x="301753" y="1527048"/>
            <a:ext cx="3496568" cy="4572000"/>
          </a:xfrm>
        </p:spPr>
        <p:txBody>
          <a:bodyPr>
            <a:normAutofit lnSpcReduction="10000"/>
          </a:bodyPr>
          <a:lstStyle/>
          <a:p>
            <a:r>
              <a:rPr lang="it-IT" dirty="0" err="1" smtClean="0"/>
              <a:t>Caín</a:t>
            </a:r>
            <a:r>
              <a:rPr lang="it-IT" dirty="0" smtClean="0"/>
              <a:t> </a:t>
            </a:r>
            <a:r>
              <a:rPr lang="it-IT" dirty="0" err="1" smtClean="0"/>
              <a:t>mata</a:t>
            </a:r>
            <a:r>
              <a:rPr lang="it-IT" dirty="0" smtClean="0"/>
              <a:t> a Abel</a:t>
            </a:r>
          </a:p>
          <a:p>
            <a:r>
              <a:rPr lang="it-IT" dirty="0" err="1" smtClean="0"/>
              <a:t>El</a:t>
            </a:r>
            <a:r>
              <a:rPr lang="it-IT" dirty="0" smtClean="0"/>
              <a:t> mal prolifera en la </a:t>
            </a:r>
            <a:r>
              <a:rPr lang="it-IT" dirty="0" err="1" smtClean="0"/>
              <a:t>tierra</a:t>
            </a:r>
            <a:endParaRPr lang="it-IT" dirty="0" smtClean="0"/>
          </a:p>
          <a:p>
            <a:r>
              <a:rPr lang="it-IT" dirty="0" err="1" smtClean="0"/>
              <a:t>Dios</a:t>
            </a:r>
            <a:r>
              <a:rPr lang="it-IT" dirty="0" smtClean="0"/>
              <a:t> decide </a:t>
            </a:r>
            <a:r>
              <a:rPr lang="it-IT" dirty="0" err="1" smtClean="0"/>
              <a:t>resetear</a:t>
            </a:r>
            <a:r>
              <a:rPr lang="it-IT" dirty="0" smtClean="0"/>
              <a:t> la </a:t>
            </a:r>
            <a:r>
              <a:rPr lang="it-IT" dirty="0" err="1" smtClean="0"/>
              <a:t>Creación</a:t>
            </a:r>
            <a:r>
              <a:rPr lang="it-IT" dirty="0" smtClean="0"/>
              <a:t> con </a:t>
            </a:r>
            <a:r>
              <a:rPr lang="it-IT" dirty="0" err="1" smtClean="0"/>
              <a:t>el</a:t>
            </a:r>
            <a:r>
              <a:rPr lang="it-IT" dirty="0" smtClean="0"/>
              <a:t> Diluvio: pero </a:t>
            </a:r>
            <a:r>
              <a:rPr lang="it-IT" dirty="0" err="1" smtClean="0"/>
              <a:t>el</a:t>
            </a:r>
            <a:r>
              <a:rPr lang="it-IT" dirty="0" smtClean="0"/>
              <a:t> </a:t>
            </a:r>
            <a:r>
              <a:rPr lang="it-IT" dirty="0" err="1" smtClean="0"/>
              <a:t>mundo</a:t>
            </a:r>
            <a:r>
              <a:rPr lang="it-IT" dirty="0" smtClean="0"/>
              <a:t> se salva </a:t>
            </a:r>
            <a:r>
              <a:rPr lang="it-IT" dirty="0" err="1" smtClean="0"/>
              <a:t>gracias</a:t>
            </a:r>
            <a:r>
              <a:rPr lang="it-IT" dirty="0" smtClean="0"/>
              <a:t> a </a:t>
            </a:r>
            <a:r>
              <a:rPr lang="it-IT" dirty="0" err="1" smtClean="0"/>
              <a:t>Noé</a:t>
            </a:r>
            <a:endParaRPr lang="it-IT" dirty="0" smtClean="0"/>
          </a:p>
          <a:p>
            <a:r>
              <a:rPr lang="it-IT" dirty="0" smtClean="0"/>
              <a:t>La torre de </a:t>
            </a:r>
            <a:r>
              <a:rPr lang="it-IT" dirty="0" err="1" smtClean="0"/>
              <a:t>Babel</a:t>
            </a:r>
            <a:r>
              <a:rPr lang="it-IT" dirty="0" smtClean="0"/>
              <a:t>: </a:t>
            </a:r>
            <a:r>
              <a:rPr lang="it-IT" dirty="0" err="1" smtClean="0"/>
              <a:t>otro</a:t>
            </a:r>
            <a:r>
              <a:rPr lang="it-IT" dirty="0" smtClean="0"/>
              <a:t> </a:t>
            </a:r>
            <a:r>
              <a:rPr lang="it-IT" dirty="0" err="1" smtClean="0"/>
              <a:t>acto</a:t>
            </a:r>
            <a:r>
              <a:rPr lang="it-IT" dirty="0" smtClean="0"/>
              <a:t> de </a:t>
            </a:r>
            <a:r>
              <a:rPr lang="it-IT" dirty="0" err="1" smtClean="0"/>
              <a:t>arrogancia</a:t>
            </a:r>
            <a:r>
              <a:rPr lang="it-IT" dirty="0" smtClean="0"/>
              <a:t> </a:t>
            </a:r>
            <a:r>
              <a:rPr lang="it-IT" dirty="0" err="1" smtClean="0"/>
              <a:t>humana</a:t>
            </a:r>
            <a:endParaRPr lang="it-IT" dirty="0"/>
          </a:p>
        </p:txBody>
      </p:sp>
      <p:pic>
        <p:nvPicPr>
          <p:cNvPr id="6" name="Marcador de contenido 5" descr="kain_abel.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t="-25768" b="-25768"/>
          <a:stretch>
            <a:fillRect/>
          </a:stretch>
        </p:blipFill>
        <p:spPr>
          <a:xfrm>
            <a:off x="3798321" y="838807"/>
            <a:ext cx="4926012" cy="5711825"/>
          </a:xfrm>
        </p:spPr>
      </p:pic>
    </p:spTree>
    <p:extLst>
      <p:ext uri="{BB962C8B-B14F-4D97-AF65-F5344CB8AC3E}">
        <p14:creationId xmlns:p14="http://schemas.microsoft.com/office/powerpoint/2010/main" val="3732019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smtClean="0"/>
              <a:t>La insidiosa </a:t>
            </a:r>
            <a:r>
              <a:rPr lang="it-IT" dirty="0" err="1" smtClean="0"/>
              <a:t>realidad</a:t>
            </a:r>
            <a:r>
              <a:rPr lang="it-IT" dirty="0" smtClean="0"/>
              <a:t> del </a:t>
            </a:r>
            <a:r>
              <a:rPr lang="it-IT" dirty="0" err="1" smtClean="0"/>
              <a:t>pecado</a:t>
            </a:r>
            <a:endParaRPr lang="it-IT" dirty="0"/>
          </a:p>
        </p:txBody>
      </p:sp>
      <p:sp>
        <p:nvSpPr>
          <p:cNvPr id="3" name="Marcador de contenido 2"/>
          <p:cNvSpPr>
            <a:spLocks noGrp="1"/>
          </p:cNvSpPr>
          <p:nvPr>
            <p:ph sz="quarter" idx="1"/>
          </p:nvPr>
        </p:nvSpPr>
        <p:spPr>
          <a:xfrm>
            <a:off x="301752" y="1666734"/>
            <a:ext cx="4903778" cy="4432313"/>
          </a:xfrm>
        </p:spPr>
        <p:txBody>
          <a:bodyPr>
            <a:normAutofit fontScale="92500"/>
          </a:bodyPr>
          <a:lstStyle/>
          <a:p>
            <a:r>
              <a:rPr lang="es-ES" dirty="0" smtClean="0"/>
              <a:t>El </a:t>
            </a:r>
            <a:r>
              <a:rPr lang="es-ES" dirty="0"/>
              <a:t>mal ha alcanzado proporciones tales, que en la práctica la libertad humana dejada a sí misma </a:t>
            </a:r>
            <a:r>
              <a:rPr lang="es-ES" dirty="0" smtClean="0"/>
              <a:t/>
            </a:r>
            <a:br>
              <a:rPr lang="es-ES" dirty="0" smtClean="0"/>
            </a:br>
            <a:r>
              <a:rPr lang="es-ES" dirty="0" smtClean="0"/>
              <a:t>no </a:t>
            </a:r>
            <a:r>
              <a:rPr lang="es-ES" dirty="0"/>
              <a:t>puede con él. </a:t>
            </a:r>
            <a:endParaRPr lang="es-ES" dirty="0" smtClean="0"/>
          </a:p>
          <a:p>
            <a:r>
              <a:rPr lang="es-ES" dirty="0" smtClean="0"/>
              <a:t>Es </a:t>
            </a:r>
            <a:r>
              <a:rPr lang="es-ES" dirty="0"/>
              <a:t>lo que la teología cristiana llamará más adelante “pecado original”, la fuerza del mal que atravesando la historia llega a cada persona, minando su libertad para elegir el bien</a:t>
            </a:r>
            <a:r>
              <a:rPr lang="es-ES" dirty="0" smtClean="0"/>
              <a:t>.</a:t>
            </a:r>
          </a:p>
          <a:p>
            <a:pPr marL="0" indent="0">
              <a:buNone/>
            </a:pPr>
            <a:endParaRPr lang="it-IT" dirty="0"/>
          </a:p>
        </p:txBody>
      </p:sp>
      <p:pic>
        <p:nvPicPr>
          <p:cNvPr id="4" name="Imagen 3" descr="lastjudgement-damned-m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7670" y="1666735"/>
            <a:ext cx="2022682" cy="4432313"/>
          </a:xfrm>
          <a:prstGeom prst="rect">
            <a:avLst/>
          </a:prstGeom>
        </p:spPr>
      </p:pic>
    </p:spTree>
    <p:extLst>
      <p:ext uri="{BB962C8B-B14F-4D97-AF65-F5344CB8AC3E}">
        <p14:creationId xmlns:p14="http://schemas.microsoft.com/office/powerpoint/2010/main" val="141230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smtClean="0"/>
              <a:t>En </a:t>
            </a:r>
            <a:r>
              <a:rPr lang="it-IT" dirty="0" err="1" smtClean="0"/>
              <a:t>el</a:t>
            </a:r>
            <a:r>
              <a:rPr lang="it-IT" dirty="0" smtClean="0"/>
              <a:t> </a:t>
            </a:r>
            <a:r>
              <a:rPr lang="it-IT" dirty="0" err="1" smtClean="0"/>
              <a:t>próximo</a:t>
            </a:r>
            <a:r>
              <a:rPr lang="it-IT" dirty="0" smtClean="0"/>
              <a:t> episodio</a:t>
            </a:r>
            <a:r>
              <a:rPr lang="mr-IN" dirty="0" smtClean="0"/>
              <a:t>…</a:t>
            </a:r>
            <a:endParaRPr lang="it-IT" dirty="0"/>
          </a:p>
        </p:txBody>
      </p:sp>
      <p:sp>
        <p:nvSpPr>
          <p:cNvPr id="4" name="CuadroTexto 3"/>
          <p:cNvSpPr txBox="1"/>
          <p:nvPr/>
        </p:nvSpPr>
        <p:spPr>
          <a:xfrm>
            <a:off x="1658905" y="2917690"/>
            <a:ext cx="6486892" cy="2862322"/>
          </a:xfrm>
          <a:prstGeom prst="rect">
            <a:avLst/>
          </a:prstGeom>
          <a:noFill/>
        </p:spPr>
        <p:txBody>
          <a:bodyPr wrap="square" rtlCol="0">
            <a:spAutoFit/>
          </a:bodyPr>
          <a:lstStyle/>
          <a:p>
            <a:pPr marL="285750" indent="-285750">
              <a:buFont typeface="Arial"/>
              <a:buChar char="•"/>
            </a:pPr>
            <a:r>
              <a:rPr lang="es-ES" sz="3600" dirty="0"/>
              <a:t>Hasta aquí Dios parece haber ido a la zaga de la iniciativa humana </a:t>
            </a:r>
            <a:r>
              <a:rPr lang="es-ES" sz="3600" dirty="0" smtClean="0"/>
              <a:t>inclinada al </a:t>
            </a:r>
            <a:r>
              <a:rPr lang="es-ES" sz="3600" dirty="0"/>
              <a:t>mal. </a:t>
            </a:r>
          </a:p>
          <a:p>
            <a:pPr marL="285750" indent="-285750">
              <a:buFont typeface="Arial"/>
              <a:buChar char="•"/>
            </a:pPr>
            <a:r>
              <a:rPr lang="es-ES" sz="3600" dirty="0"/>
              <a:t>El Señor retomará la iniciativa en </a:t>
            </a:r>
            <a:r>
              <a:rPr lang="es-ES" sz="3600" dirty="0" err="1"/>
              <a:t>Gn</a:t>
            </a:r>
            <a:r>
              <a:rPr lang="es-ES" sz="3600" dirty="0"/>
              <a:t> </a:t>
            </a:r>
            <a:r>
              <a:rPr lang="es-ES" sz="3600" dirty="0" smtClean="0"/>
              <a:t>12</a:t>
            </a:r>
            <a:endParaRPr lang="es-ES" sz="3600" dirty="0"/>
          </a:p>
        </p:txBody>
      </p:sp>
    </p:spTree>
    <p:extLst>
      <p:ext uri="{BB962C8B-B14F-4D97-AF65-F5344CB8AC3E}">
        <p14:creationId xmlns:p14="http://schemas.microsoft.com/office/powerpoint/2010/main" val="279927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Un segundo relato de la Creación</a:t>
            </a:r>
            <a:endParaRPr lang="es-ES_tradnl" dirty="0"/>
          </a:p>
        </p:txBody>
      </p:sp>
      <p:sp>
        <p:nvSpPr>
          <p:cNvPr id="3" name="Marcador de contenido 2"/>
          <p:cNvSpPr>
            <a:spLocks noGrp="1"/>
          </p:cNvSpPr>
          <p:nvPr>
            <p:ph sz="quarter" idx="1"/>
          </p:nvPr>
        </p:nvSpPr>
        <p:spPr/>
        <p:txBody>
          <a:bodyPr/>
          <a:lstStyle/>
          <a:p>
            <a:pPr marL="0" indent="0">
              <a:buNone/>
            </a:pPr>
            <a:r>
              <a:rPr lang="es-ES" dirty="0" smtClean="0"/>
              <a:t>“Cuando </a:t>
            </a:r>
            <a:r>
              <a:rPr lang="es-ES" dirty="0"/>
              <a:t>YHWH Dios hizo la tierra y el cielo, no había todavía en la tierra arbusto alguno, ni brotaba hierba en el campo, porque YHWH Dios no había enviado aún la lluvia sobre la tierra, ni existía nadie que cultivase el suelo; sin embargo, un manantial brotaba de la tierra y regaba la superficie del suelo. Entonces YHWH Dios formó al </a:t>
            </a:r>
            <a:r>
              <a:rPr lang="es-ES" dirty="0" smtClean="0"/>
              <a:t>hombre (</a:t>
            </a:r>
            <a:r>
              <a:rPr lang="es-ES" i="1" dirty="0" err="1" smtClean="0"/>
              <a:t>adam</a:t>
            </a:r>
            <a:r>
              <a:rPr lang="es-ES" dirty="0" smtClean="0"/>
              <a:t>) </a:t>
            </a:r>
            <a:r>
              <a:rPr lang="es-ES" dirty="0"/>
              <a:t>del polvo de la </a:t>
            </a:r>
            <a:r>
              <a:rPr lang="es-ES" dirty="0" smtClean="0"/>
              <a:t>tierra (</a:t>
            </a:r>
            <a:r>
              <a:rPr lang="es-ES" i="1" dirty="0" err="1" smtClean="0"/>
              <a:t>adamah</a:t>
            </a:r>
            <a:r>
              <a:rPr lang="es-ES" dirty="0" smtClean="0"/>
              <a:t>), </a:t>
            </a:r>
            <a:r>
              <a:rPr lang="es-ES" dirty="0"/>
              <a:t>sopló en su nariz un hálito de vida, y el hombre se convirtió en un ser </a:t>
            </a:r>
            <a:r>
              <a:rPr lang="es-ES" dirty="0" smtClean="0"/>
              <a:t>viviente” </a:t>
            </a:r>
            <a:r>
              <a:rPr lang="es-ES" dirty="0"/>
              <a:t>(</a:t>
            </a:r>
            <a:r>
              <a:rPr lang="es-ES" dirty="0" err="1"/>
              <a:t>Gn</a:t>
            </a:r>
            <a:r>
              <a:rPr lang="es-ES" dirty="0"/>
              <a:t> 2,4b-7).</a:t>
            </a:r>
          </a:p>
          <a:p>
            <a:pPr marL="0" indent="0">
              <a:buNone/>
            </a:pPr>
            <a:endParaRPr lang="it-IT" dirty="0"/>
          </a:p>
        </p:txBody>
      </p:sp>
    </p:spTree>
    <p:extLst>
      <p:ext uri="{BB962C8B-B14F-4D97-AF65-F5344CB8AC3E}">
        <p14:creationId xmlns:p14="http://schemas.microsoft.com/office/powerpoint/2010/main" val="183328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it-IT" dirty="0" err="1" smtClean="0"/>
              <a:t>Dos</a:t>
            </a:r>
            <a:r>
              <a:rPr lang="it-IT" dirty="0" smtClean="0"/>
              <a:t> </a:t>
            </a:r>
            <a:r>
              <a:rPr lang="it-IT" dirty="0" err="1" smtClean="0"/>
              <a:t>relatos</a:t>
            </a:r>
            <a:r>
              <a:rPr lang="it-IT" dirty="0" smtClean="0"/>
              <a:t> de la </a:t>
            </a:r>
            <a:r>
              <a:rPr lang="it-IT" dirty="0" err="1" smtClean="0"/>
              <a:t>Creación</a:t>
            </a:r>
            <a:endParaRPr lang="it-IT" dirty="0"/>
          </a:p>
        </p:txBody>
      </p:sp>
      <p:graphicFrame>
        <p:nvGraphicFramePr>
          <p:cNvPr id="9" name="Marcador de contenido 8"/>
          <p:cNvGraphicFramePr>
            <a:graphicFrameLocks noGrp="1"/>
          </p:cNvGraphicFramePr>
          <p:nvPr>
            <p:ph sz="quarter" idx="1"/>
            <p:extLst>
              <p:ext uri="{D42A27DB-BD31-4B8C-83A1-F6EECF244321}">
                <p14:modId xmlns:p14="http://schemas.microsoft.com/office/powerpoint/2010/main" val="4190330498"/>
              </p:ext>
            </p:extLst>
          </p:nvPr>
        </p:nvGraphicFramePr>
        <p:xfrm>
          <a:off x="301752" y="1707527"/>
          <a:ext cx="8504240" cy="4572000"/>
        </p:xfrm>
        <a:graphic>
          <a:graphicData uri="http://schemas.openxmlformats.org/drawingml/2006/table">
            <a:tbl>
              <a:tblPr firstRow="1" bandRow="1">
                <a:tableStyleId>{5C22544A-7EE6-4342-B048-85BDC9FD1C3A}</a:tableStyleId>
              </a:tblPr>
              <a:tblGrid>
                <a:gridCol w="4252120"/>
                <a:gridCol w="4252120"/>
              </a:tblGrid>
              <a:tr h="74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dirty="0" err="1" smtClean="0"/>
                        <a:t>Primer</a:t>
                      </a:r>
                      <a:r>
                        <a:rPr lang="it-IT" sz="2400" dirty="0" smtClean="0"/>
                        <a:t> relato: </a:t>
                      </a:r>
                      <a:r>
                        <a:rPr lang="it-IT" sz="2400" dirty="0" err="1" smtClean="0"/>
                        <a:t>Sacerdotal</a:t>
                      </a:r>
                      <a:endParaRPr lang="it-IT" sz="2400" dirty="0" smtClean="0"/>
                    </a:p>
                  </a:txBody>
                  <a:tcPr marL="192398" marR="1923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dirty="0" err="1" smtClean="0"/>
                        <a:t>Segundo</a:t>
                      </a:r>
                      <a:r>
                        <a:rPr lang="it-IT" sz="2400" dirty="0" smtClean="0"/>
                        <a:t> relato: </a:t>
                      </a:r>
                      <a:r>
                        <a:rPr lang="it-IT" sz="2400" dirty="0" err="1" smtClean="0"/>
                        <a:t>Yahvista</a:t>
                      </a:r>
                      <a:endParaRPr lang="it-IT" sz="2400" dirty="0" smtClean="0"/>
                    </a:p>
                  </a:txBody>
                  <a:tcPr marL="192398" marR="192398"/>
                </a:tc>
              </a:tr>
              <a:tr h="370840">
                <a:tc>
                  <a:txBody>
                    <a:bodyPr/>
                    <a:lstStyle/>
                    <a:p>
                      <a:r>
                        <a:rPr lang="it-IT" sz="2400" dirty="0" err="1" smtClean="0"/>
                        <a:t>Gn</a:t>
                      </a:r>
                      <a:r>
                        <a:rPr lang="it-IT" sz="2400" dirty="0" smtClean="0"/>
                        <a:t> 1,1-2,4a</a:t>
                      </a:r>
                    </a:p>
                  </a:txBody>
                  <a:tcPr marL="192398" marR="1923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dirty="0" err="1" smtClean="0"/>
                        <a:t>Gn</a:t>
                      </a:r>
                      <a:r>
                        <a:rPr lang="it-IT" sz="2400" dirty="0" smtClean="0"/>
                        <a:t> 2,4b-25</a:t>
                      </a:r>
                    </a:p>
                  </a:txBody>
                  <a:tcPr marL="192398" marR="192398"/>
                </a:tc>
              </a:tr>
              <a:tr h="370840">
                <a:tc>
                  <a:txBody>
                    <a:bodyPr/>
                    <a:lstStyle/>
                    <a:p>
                      <a:r>
                        <a:rPr lang="it-IT" sz="2400" dirty="0" err="1" smtClean="0"/>
                        <a:t>El</a:t>
                      </a:r>
                      <a:r>
                        <a:rPr lang="it-IT" sz="2400" dirty="0" smtClean="0"/>
                        <a:t> </a:t>
                      </a:r>
                      <a:r>
                        <a:rPr lang="it-IT" sz="2400" dirty="0" smtClean="0"/>
                        <a:t>ser </a:t>
                      </a:r>
                      <a:r>
                        <a:rPr lang="it-IT" sz="2400" dirty="0" err="1" smtClean="0"/>
                        <a:t>humano</a:t>
                      </a:r>
                      <a:r>
                        <a:rPr lang="it-IT" sz="2400" baseline="0" dirty="0" smtClean="0"/>
                        <a:t> </a:t>
                      </a:r>
                      <a:r>
                        <a:rPr lang="it-IT" sz="2400" dirty="0" smtClean="0"/>
                        <a:t>(</a:t>
                      </a:r>
                      <a:r>
                        <a:rPr lang="it-IT" sz="2400" dirty="0" err="1" smtClean="0"/>
                        <a:t>varón</a:t>
                      </a:r>
                      <a:r>
                        <a:rPr lang="it-IT" sz="2400" dirty="0" smtClean="0"/>
                        <a:t> y </a:t>
                      </a:r>
                      <a:r>
                        <a:rPr lang="it-IT" sz="2400" dirty="0" err="1" smtClean="0"/>
                        <a:t>mujer</a:t>
                      </a:r>
                      <a:r>
                        <a:rPr lang="it-IT" sz="2400" dirty="0" smtClean="0"/>
                        <a:t>) </a:t>
                      </a:r>
                      <a:r>
                        <a:rPr lang="it-IT" sz="2400" dirty="0" err="1" smtClean="0"/>
                        <a:t>creado</a:t>
                      </a:r>
                      <a:r>
                        <a:rPr lang="it-IT" sz="2400" dirty="0" smtClean="0"/>
                        <a:t> </a:t>
                      </a:r>
                      <a:r>
                        <a:rPr lang="it-IT" sz="2400" dirty="0" smtClean="0"/>
                        <a:t>al </a:t>
                      </a:r>
                      <a:r>
                        <a:rPr lang="it-IT" sz="2400" dirty="0" err="1" smtClean="0"/>
                        <a:t>final</a:t>
                      </a:r>
                      <a:endParaRPr lang="it-IT" sz="2400" dirty="0" smtClean="0"/>
                    </a:p>
                  </a:txBody>
                  <a:tcPr marL="192398" marR="1923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dirty="0" err="1" smtClean="0"/>
                        <a:t>El</a:t>
                      </a:r>
                      <a:r>
                        <a:rPr lang="it-IT" sz="2400" dirty="0" smtClean="0"/>
                        <a:t> </a:t>
                      </a:r>
                      <a:r>
                        <a:rPr lang="it-IT" sz="2400" dirty="0" err="1" smtClean="0"/>
                        <a:t>hombre</a:t>
                      </a:r>
                      <a:r>
                        <a:rPr lang="it-IT" sz="2400" dirty="0" smtClean="0"/>
                        <a:t> (</a:t>
                      </a:r>
                      <a:r>
                        <a:rPr lang="it-IT" sz="2400" dirty="0" err="1" smtClean="0"/>
                        <a:t>var</a:t>
                      </a:r>
                      <a:r>
                        <a:rPr lang="it-IT" sz="2400" dirty="0" err="1" smtClean="0"/>
                        <a:t>ón</a:t>
                      </a:r>
                      <a:r>
                        <a:rPr lang="it-IT" sz="2400" dirty="0" smtClean="0"/>
                        <a:t>) </a:t>
                      </a:r>
                      <a:r>
                        <a:rPr lang="it-IT" sz="2400" dirty="0" err="1" smtClean="0"/>
                        <a:t>creado</a:t>
                      </a:r>
                      <a:r>
                        <a:rPr lang="it-IT" sz="2400" baseline="0" dirty="0" smtClean="0"/>
                        <a:t> en </a:t>
                      </a:r>
                      <a:r>
                        <a:rPr lang="it-IT" sz="2400" baseline="0" dirty="0" err="1" smtClean="0"/>
                        <a:t>primer</a:t>
                      </a:r>
                      <a:r>
                        <a:rPr lang="it-IT" sz="2400" baseline="0" dirty="0" smtClean="0"/>
                        <a:t> </a:t>
                      </a:r>
                      <a:r>
                        <a:rPr lang="it-IT" sz="2400" baseline="0" dirty="0" err="1" smtClean="0"/>
                        <a:t>lugar</a:t>
                      </a:r>
                      <a:endParaRPr lang="it-IT" sz="2400" dirty="0" smtClean="0"/>
                    </a:p>
                  </a:txBody>
                  <a:tcPr marL="192398" marR="192398"/>
                </a:tc>
              </a:tr>
              <a:tr h="370840">
                <a:tc>
                  <a:txBody>
                    <a:bodyPr/>
                    <a:lstStyle/>
                    <a:p>
                      <a:r>
                        <a:rPr lang="it-IT" sz="2400" dirty="0" err="1" smtClean="0"/>
                        <a:t>Prioridad</a:t>
                      </a:r>
                      <a:r>
                        <a:rPr lang="it-IT" sz="2400" dirty="0" smtClean="0"/>
                        <a:t> del </a:t>
                      </a:r>
                      <a:r>
                        <a:rPr lang="it-IT" sz="2400" dirty="0" err="1" smtClean="0"/>
                        <a:t>cumplimiento</a:t>
                      </a:r>
                      <a:r>
                        <a:rPr lang="it-IT" sz="2400" dirty="0" smtClean="0"/>
                        <a:t> </a:t>
                      </a:r>
                      <a:r>
                        <a:rPr lang="it-IT" sz="2400" dirty="0" err="1" smtClean="0"/>
                        <a:t>ritual</a:t>
                      </a:r>
                      <a:endParaRPr lang="it-IT" sz="2400" dirty="0" smtClean="0"/>
                    </a:p>
                  </a:txBody>
                  <a:tcPr marL="192398" marR="1923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dirty="0" err="1" smtClean="0"/>
                        <a:t>Interesado</a:t>
                      </a:r>
                      <a:r>
                        <a:rPr lang="it-IT" sz="2400" dirty="0" smtClean="0"/>
                        <a:t> por </a:t>
                      </a:r>
                      <a:r>
                        <a:rPr lang="it-IT" sz="2400" dirty="0" err="1" smtClean="0"/>
                        <a:t>las</a:t>
                      </a:r>
                      <a:r>
                        <a:rPr lang="it-IT" sz="2400" dirty="0" smtClean="0"/>
                        <a:t> </a:t>
                      </a:r>
                      <a:r>
                        <a:rPr lang="it-IT" sz="2400" dirty="0" err="1" smtClean="0"/>
                        <a:t>relaciones</a:t>
                      </a:r>
                      <a:r>
                        <a:rPr lang="it-IT" sz="2400" dirty="0" smtClean="0"/>
                        <a:t> </a:t>
                      </a:r>
                      <a:r>
                        <a:rPr lang="it-IT" sz="2400" dirty="0" err="1" smtClean="0"/>
                        <a:t>humanas</a:t>
                      </a:r>
                      <a:r>
                        <a:rPr lang="it-IT" sz="2400" dirty="0" smtClean="0"/>
                        <a:t> y </a:t>
                      </a:r>
                      <a:r>
                        <a:rPr lang="it-IT" sz="2400" dirty="0" err="1" smtClean="0"/>
                        <a:t>los</a:t>
                      </a:r>
                      <a:r>
                        <a:rPr lang="it-IT" sz="2400" dirty="0" smtClean="0"/>
                        <a:t> </a:t>
                      </a:r>
                      <a:r>
                        <a:rPr lang="it-IT" sz="2400" dirty="0" err="1" smtClean="0"/>
                        <a:t>sentimientos</a:t>
                      </a:r>
                      <a:endParaRPr lang="it-IT" sz="2400" dirty="0" smtClean="0"/>
                    </a:p>
                  </a:txBody>
                  <a:tcPr marL="192398" marR="192398"/>
                </a:tc>
              </a:tr>
              <a:tr h="370840">
                <a:tc>
                  <a:txBody>
                    <a:bodyPr/>
                    <a:lstStyle/>
                    <a:p>
                      <a:r>
                        <a:rPr lang="it-IT" sz="2400" dirty="0" err="1" smtClean="0"/>
                        <a:t>Dios</a:t>
                      </a:r>
                      <a:r>
                        <a:rPr lang="it-IT" sz="2400" dirty="0" smtClean="0"/>
                        <a:t> </a:t>
                      </a:r>
                      <a:r>
                        <a:rPr lang="it-IT" sz="2400" dirty="0" err="1" smtClean="0"/>
                        <a:t>invisible</a:t>
                      </a:r>
                      <a:r>
                        <a:rPr lang="it-IT" sz="2400" dirty="0" smtClean="0"/>
                        <a:t>, </a:t>
                      </a:r>
                      <a:r>
                        <a:rPr lang="it-IT" sz="2400" dirty="0" err="1" smtClean="0"/>
                        <a:t>que</a:t>
                      </a:r>
                      <a:r>
                        <a:rPr lang="it-IT" sz="2400" dirty="0" smtClean="0"/>
                        <a:t> crea con su sola</a:t>
                      </a:r>
                      <a:r>
                        <a:rPr lang="it-IT" sz="2400" baseline="0" dirty="0" smtClean="0"/>
                        <a:t> </a:t>
                      </a:r>
                      <a:r>
                        <a:rPr lang="it-IT" sz="2400" baseline="0" dirty="0" err="1" smtClean="0"/>
                        <a:t>palabra</a:t>
                      </a:r>
                      <a:endParaRPr lang="it-IT" sz="2400" dirty="0" smtClean="0"/>
                    </a:p>
                  </a:txBody>
                  <a:tcPr marL="192398" marR="1923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dirty="0" err="1" smtClean="0"/>
                        <a:t>Dios</a:t>
                      </a:r>
                      <a:r>
                        <a:rPr lang="it-IT" sz="2400" dirty="0" smtClean="0"/>
                        <a:t> </a:t>
                      </a:r>
                      <a:r>
                        <a:rPr lang="it-IT" sz="2400" dirty="0" err="1" smtClean="0"/>
                        <a:t>antropomórfico</a:t>
                      </a:r>
                      <a:r>
                        <a:rPr lang="it-IT" sz="2400" dirty="0" smtClean="0"/>
                        <a:t>, </a:t>
                      </a:r>
                      <a:r>
                        <a:rPr lang="it-IT" sz="2400" dirty="0" err="1" smtClean="0"/>
                        <a:t>que</a:t>
                      </a:r>
                      <a:r>
                        <a:rPr lang="it-IT" sz="2400" dirty="0" smtClean="0"/>
                        <a:t> </a:t>
                      </a:r>
                      <a:r>
                        <a:rPr lang="it-IT" sz="2400" dirty="0" err="1" smtClean="0"/>
                        <a:t>modela</a:t>
                      </a:r>
                      <a:r>
                        <a:rPr lang="it-IT" sz="2400" dirty="0" smtClean="0"/>
                        <a:t> al </a:t>
                      </a:r>
                      <a:r>
                        <a:rPr lang="it-IT" sz="2400" dirty="0" err="1" smtClean="0"/>
                        <a:t>hombre</a:t>
                      </a:r>
                      <a:r>
                        <a:rPr lang="it-IT" sz="2400" dirty="0" smtClean="0"/>
                        <a:t> con barro</a:t>
                      </a:r>
                    </a:p>
                  </a:txBody>
                  <a:tcPr marL="192398" marR="192398"/>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dirty="0" smtClean="0"/>
                        <a:t>Autor </a:t>
                      </a:r>
                      <a:r>
                        <a:rPr lang="it-IT" sz="2400" dirty="0" err="1" smtClean="0"/>
                        <a:t>más</a:t>
                      </a:r>
                      <a:r>
                        <a:rPr lang="it-IT" sz="2400" dirty="0" smtClean="0"/>
                        <a:t> </a:t>
                      </a:r>
                      <a:r>
                        <a:rPr lang="it-IT" sz="2400" dirty="0" err="1" smtClean="0"/>
                        <a:t>bien</a:t>
                      </a:r>
                      <a:r>
                        <a:rPr lang="it-IT" sz="2400" dirty="0" smtClean="0"/>
                        <a:t> </a:t>
                      </a:r>
                      <a:r>
                        <a:rPr lang="it-IT" sz="2400" dirty="0" err="1" smtClean="0"/>
                        <a:t>intelectual</a:t>
                      </a:r>
                      <a:r>
                        <a:rPr lang="it-IT" sz="2400" dirty="0" smtClean="0"/>
                        <a:t>, amante del </a:t>
                      </a:r>
                      <a:r>
                        <a:rPr lang="it-IT" sz="2400" dirty="0" err="1" smtClean="0"/>
                        <a:t>orden</a:t>
                      </a:r>
                      <a:endParaRPr lang="it-IT" sz="2400" dirty="0" smtClean="0"/>
                    </a:p>
                  </a:txBody>
                  <a:tcPr marL="192398" marR="1923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dirty="0" smtClean="0"/>
                        <a:t>Autor </a:t>
                      </a:r>
                      <a:r>
                        <a:rPr lang="it-IT" sz="2400" dirty="0" err="1" smtClean="0"/>
                        <a:t>más</a:t>
                      </a:r>
                      <a:r>
                        <a:rPr lang="it-IT" sz="2400" dirty="0" smtClean="0"/>
                        <a:t> </a:t>
                      </a:r>
                      <a:r>
                        <a:rPr lang="it-IT" sz="2400" dirty="0" err="1" smtClean="0"/>
                        <a:t>expresivo</a:t>
                      </a:r>
                      <a:r>
                        <a:rPr lang="it-IT" sz="2400" dirty="0" smtClean="0"/>
                        <a:t> </a:t>
                      </a:r>
                      <a:r>
                        <a:rPr lang="it-IT" sz="2400" dirty="0" smtClean="0"/>
                        <a:t>de </a:t>
                      </a:r>
                      <a:r>
                        <a:rPr lang="it-IT" sz="2400" dirty="0" err="1" smtClean="0"/>
                        <a:t>sentimientos</a:t>
                      </a:r>
                      <a:r>
                        <a:rPr lang="it-IT" sz="2400" baseline="0" dirty="0" smtClean="0"/>
                        <a:t> </a:t>
                      </a:r>
                      <a:r>
                        <a:rPr lang="it-IT" sz="2400" dirty="0" smtClean="0"/>
                        <a:t>y </a:t>
                      </a:r>
                      <a:r>
                        <a:rPr lang="it-IT" sz="2400" dirty="0" err="1" smtClean="0"/>
                        <a:t>folklórico</a:t>
                      </a:r>
                      <a:endParaRPr lang="it-IT" sz="2400" dirty="0" smtClean="0"/>
                    </a:p>
                  </a:txBody>
                  <a:tcPr marL="192398" marR="192398"/>
                </a:tc>
              </a:tr>
            </a:tbl>
          </a:graphicData>
        </a:graphic>
      </p:graphicFrame>
    </p:spTree>
    <p:extLst>
      <p:ext uri="{BB962C8B-B14F-4D97-AF65-F5344CB8AC3E}">
        <p14:creationId xmlns:p14="http://schemas.microsoft.com/office/powerpoint/2010/main" val="762674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pPr algn="ctr"/>
            <a:r>
              <a:rPr lang="it-IT" dirty="0" err="1" smtClean="0"/>
              <a:t>Cuatro</a:t>
            </a:r>
            <a:r>
              <a:rPr lang="it-IT" dirty="0" smtClean="0"/>
              <a:t> </a:t>
            </a:r>
            <a:r>
              <a:rPr lang="it-IT" dirty="0" err="1" smtClean="0"/>
              <a:t>documentos</a:t>
            </a:r>
            <a:endParaRPr lang="it-IT" dirty="0" smtClean="0"/>
          </a:p>
        </p:txBody>
      </p:sp>
      <p:sp>
        <p:nvSpPr>
          <p:cNvPr id="3" name="Marcador de texto 2"/>
          <p:cNvSpPr>
            <a:spLocks noGrp="1"/>
          </p:cNvSpPr>
          <p:nvPr>
            <p:ph type="body" sz="half" idx="3"/>
          </p:nvPr>
        </p:nvSpPr>
        <p:spPr/>
        <p:txBody>
          <a:bodyPr/>
          <a:lstStyle/>
          <a:p>
            <a:pPr algn="ctr"/>
            <a:r>
              <a:rPr lang="it-IT" dirty="0" smtClean="0"/>
              <a:t>Julius </a:t>
            </a:r>
            <a:r>
              <a:rPr lang="it-IT" dirty="0" err="1" smtClean="0"/>
              <a:t>Wellhausen</a:t>
            </a:r>
            <a:r>
              <a:rPr lang="it-IT" dirty="0" smtClean="0"/>
              <a:t> (1844-1918)</a:t>
            </a:r>
            <a:endParaRPr lang="it-IT" dirty="0"/>
          </a:p>
        </p:txBody>
      </p:sp>
      <p:sp>
        <p:nvSpPr>
          <p:cNvPr id="4" name="Marcador de contenido 3"/>
          <p:cNvSpPr>
            <a:spLocks noGrp="1"/>
          </p:cNvSpPr>
          <p:nvPr>
            <p:ph sz="quarter" idx="2"/>
          </p:nvPr>
        </p:nvSpPr>
        <p:spPr/>
        <p:txBody>
          <a:bodyPr>
            <a:normAutofit fontScale="92500"/>
          </a:bodyPr>
          <a:lstStyle/>
          <a:p>
            <a:r>
              <a:rPr lang="it-IT" dirty="0" err="1" smtClean="0"/>
              <a:t>Yahvista</a:t>
            </a:r>
            <a:endParaRPr lang="it-IT" dirty="0" smtClean="0"/>
          </a:p>
          <a:p>
            <a:r>
              <a:rPr lang="it-IT" dirty="0" err="1" smtClean="0"/>
              <a:t>Elohista</a:t>
            </a:r>
            <a:endParaRPr lang="it-IT" dirty="0" smtClean="0"/>
          </a:p>
          <a:p>
            <a:r>
              <a:rPr lang="it-IT" dirty="0" smtClean="0"/>
              <a:t>Deuteronomista</a:t>
            </a:r>
          </a:p>
          <a:p>
            <a:r>
              <a:rPr lang="it-IT" dirty="0" err="1" smtClean="0"/>
              <a:t>Sacerdotal</a:t>
            </a:r>
            <a:endParaRPr lang="it-IT" dirty="0" smtClean="0"/>
          </a:p>
          <a:p>
            <a:pPr marL="0" indent="0">
              <a:buNone/>
            </a:pPr>
            <a:endParaRPr lang="it-IT" dirty="0" smtClean="0"/>
          </a:p>
          <a:p>
            <a:pPr marL="0" indent="0">
              <a:buNone/>
            </a:pPr>
            <a:r>
              <a:rPr lang="it-IT" dirty="0" err="1" smtClean="0"/>
              <a:t>Publicado</a:t>
            </a:r>
            <a:r>
              <a:rPr lang="it-IT" dirty="0" smtClean="0"/>
              <a:t> en 1878</a:t>
            </a:r>
          </a:p>
          <a:p>
            <a:pPr marL="0" indent="0">
              <a:buNone/>
            </a:pPr>
            <a:r>
              <a:rPr lang="it-IT" dirty="0" err="1" smtClean="0"/>
              <a:t>Fue</a:t>
            </a:r>
            <a:r>
              <a:rPr lang="it-IT" dirty="0" smtClean="0"/>
              <a:t> ampliamente </a:t>
            </a:r>
            <a:r>
              <a:rPr lang="it-IT" dirty="0" err="1" smtClean="0"/>
              <a:t>aceptado</a:t>
            </a:r>
            <a:r>
              <a:rPr lang="it-IT" dirty="0" smtClean="0"/>
              <a:t> </a:t>
            </a:r>
            <a:r>
              <a:rPr lang="it-IT" dirty="0" err="1" smtClean="0"/>
              <a:t>hasta</a:t>
            </a:r>
            <a:r>
              <a:rPr lang="it-IT" dirty="0" smtClean="0"/>
              <a:t> </a:t>
            </a:r>
            <a:r>
              <a:rPr lang="it-IT" dirty="0" err="1" smtClean="0"/>
              <a:t>los</a:t>
            </a:r>
            <a:r>
              <a:rPr lang="it-IT" dirty="0" smtClean="0"/>
              <a:t> </a:t>
            </a:r>
            <a:r>
              <a:rPr lang="it-IT" dirty="0" err="1" smtClean="0"/>
              <a:t>años</a:t>
            </a:r>
            <a:r>
              <a:rPr lang="it-IT" dirty="0" smtClean="0"/>
              <a:t> 1980</a:t>
            </a:r>
          </a:p>
          <a:p>
            <a:endParaRPr lang="it-IT" dirty="0"/>
          </a:p>
        </p:txBody>
      </p:sp>
      <p:pic>
        <p:nvPicPr>
          <p:cNvPr id="7" name="Marcador de contenido 6" descr="Julius_Wellhausen_02.jpg"/>
          <p:cNvPicPr>
            <a:picLocks noGrp="1" noChangeAspect="1"/>
          </p:cNvPicPr>
          <p:nvPr>
            <p:ph sz="quarter" idx="4"/>
          </p:nvPr>
        </p:nvPicPr>
        <p:blipFill>
          <a:blip r:embed="rId2">
            <a:extLst>
              <a:ext uri="{28A0092B-C50C-407E-A947-70E740481C1C}">
                <a14:useLocalDpi xmlns:a14="http://schemas.microsoft.com/office/drawing/2010/main" val="0"/>
              </a:ext>
            </a:extLst>
          </a:blip>
          <a:srcRect l="-26499" r="-26499"/>
          <a:stretch>
            <a:fillRect/>
          </a:stretch>
        </p:blipFill>
        <p:spPr/>
      </p:pic>
      <p:sp>
        <p:nvSpPr>
          <p:cNvPr id="6" name="Título 5"/>
          <p:cNvSpPr>
            <a:spLocks noGrp="1"/>
          </p:cNvSpPr>
          <p:nvPr>
            <p:ph type="title"/>
          </p:nvPr>
        </p:nvSpPr>
        <p:spPr/>
        <p:txBody>
          <a:bodyPr>
            <a:normAutofit/>
          </a:bodyPr>
          <a:lstStyle/>
          <a:p>
            <a:r>
              <a:rPr lang="it-IT" dirty="0" err="1" smtClean="0"/>
              <a:t>Teoría</a:t>
            </a:r>
            <a:r>
              <a:rPr lang="it-IT" dirty="0" smtClean="0"/>
              <a:t> documentaria del Pentateuco</a:t>
            </a:r>
            <a:endParaRPr lang="it-IT" dirty="0"/>
          </a:p>
        </p:txBody>
      </p:sp>
    </p:spTree>
    <p:extLst>
      <p:ext uri="{BB962C8B-B14F-4D97-AF65-F5344CB8AC3E}">
        <p14:creationId xmlns:p14="http://schemas.microsoft.com/office/powerpoint/2010/main" val="69394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err="1" smtClean="0"/>
              <a:t>Creado</a:t>
            </a:r>
            <a:r>
              <a:rPr lang="it-IT" dirty="0" smtClean="0"/>
              <a:t> para ser </a:t>
            </a:r>
            <a:r>
              <a:rPr lang="it-IT" dirty="0" err="1" smtClean="0"/>
              <a:t>feliz</a:t>
            </a:r>
            <a:endParaRPr lang="it-IT" dirty="0"/>
          </a:p>
        </p:txBody>
      </p:sp>
      <p:sp>
        <p:nvSpPr>
          <p:cNvPr id="3" name="Marcador de contenido 2"/>
          <p:cNvSpPr>
            <a:spLocks noGrp="1"/>
          </p:cNvSpPr>
          <p:nvPr>
            <p:ph sz="quarter" idx="1"/>
          </p:nvPr>
        </p:nvSpPr>
        <p:spPr>
          <a:xfrm>
            <a:off x="301752" y="1527048"/>
            <a:ext cx="3216409" cy="4572000"/>
          </a:xfrm>
        </p:spPr>
        <p:txBody>
          <a:bodyPr>
            <a:normAutofit fontScale="85000" lnSpcReduction="10000"/>
          </a:bodyPr>
          <a:lstStyle/>
          <a:p>
            <a:pPr marL="0" indent="0">
              <a:buNone/>
            </a:pPr>
            <a:r>
              <a:rPr lang="es-ES" dirty="0"/>
              <a:t>YHWH Dios plantó un huerto en Edén, al oriente, y en él puso al hombre que había formado. YHWH Dios hizo brotar del suelo toda clase de árboles hermosos de ver, y buenos para comer, así como el árbol de la vida en medio del huerto, y el árbol del conocimiento del bien y el mal (</a:t>
            </a:r>
            <a:r>
              <a:rPr lang="es-ES" dirty="0" err="1"/>
              <a:t>Gn</a:t>
            </a:r>
            <a:r>
              <a:rPr lang="es-ES" dirty="0"/>
              <a:t> 2,8-9).</a:t>
            </a:r>
          </a:p>
          <a:p>
            <a:pPr marL="0" indent="0">
              <a:buNone/>
            </a:pPr>
            <a:endParaRPr lang="it-IT" dirty="0"/>
          </a:p>
        </p:txBody>
      </p:sp>
      <p:pic>
        <p:nvPicPr>
          <p:cNvPr id="5" name="Marcador de contenido 4" descr="clear-waterfall-flowing-down-turquoise-clean-river-surrounded-by-jungle-trees_skpx4eorg_thumbnail-full01.png"/>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10661" r="27243"/>
          <a:stretch/>
        </p:blipFill>
        <p:spPr>
          <a:xfrm>
            <a:off x="3809911" y="1784571"/>
            <a:ext cx="4903787" cy="4165600"/>
          </a:xfrm>
        </p:spPr>
      </p:pic>
    </p:spTree>
    <p:extLst>
      <p:ext uri="{BB962C8B-B14F-4D97-AF65-F5344CB8AC3E}">
        <p14:creationId xmlns:p14="http://schemas.microsoft.com/office/powerpoint/2010/main" val="321128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err="1" smtClean="0"/>
              <a:t>El</a:t>
            </a:r>
            <a:r>
              <a:rPr lang="it-IT" dirty="0" smtClean="0"/>
              <a:t> </a:t>
            </a:r>
            <a:r>
              <a:rPr lang="it-IT" dirty="0" err="1" smtClean="0"/>
              <a:t>mandamiento</a:t>
            </a:r>
            <a:endParaRPr lang="it-IT" dirty="0"/>
          </a:p>
        </p:txBody>
      </p:sp>
      <p:sp>
        <p:nvSpPr>
          <p:cNvPr id="3" name="Marcador de contenido 2"/>
          <p:cNvSpPr>
            <a:spLocks noGrp="1"/>
          </p:cNvSpPr>
          <p:nvPr>
            <p:ph sz="half" idx="1"/>
          </p:nvPr>
        </p:nvSpPr>
        <p:spPr/>
        <p:txBody>
          <a:bodyPr>
            <a:normAutofit fontScale="62500" lnSpcReduction="20000"/>
          </a:bodyPr>
          <a:lstStyle/>
          <a:p>
            <a:r>
              <a:rPr lang="it-IT" sz="3600" dirty="0" smtClean="0"/>
              <a:t>Incluso </a:t>
            </a:r>
            <a:r>
              <a:rPr lang="it-IT" sz="3600" dirty="0" err="1" smtClean="0"/>
              <a:t>antes</a:t>
            </a:r>
            <a:r>
              <a:rPr lang="it-IT" sz="3600" dirty="0" smtClean="0"/>
              <a:t> de crear a </a:t>
            </a:r>
            <a:r>
              <a:rPr lang="it-IT" sz="3600" dirty="0" err="1" smtClean="0"/>
              <a:t>los</a:t>
            </a:r>
            <a:r>
              <a:rPr lang="it-IT" sz="3600" dirty="0" smtClean="0"/>
              <a:t> </a:t>
            </a:r>
            <a:r>
              <a:rPr lang="it-IT" sz="3600" dirty="0" err="1" smtClean="0"/>
              <a:t>animales</a:t>
            </a:r>
            <a:r>
              <a:rPr lang="it-IT" sz="3600" dirty="0" smtClean="0"/>
              <a:t> (y a la </a:t>
            </a:r>
            <a:r>
              <a:rPr lang="it-IT" sz="3600" dirty="0" err="1" smtClean="0"/>
              <a:t>mujer</a:t>
            </a:r>
            <a:r>
              <a:rPr lang="it-IT" sz="3600" dirty="0" smtClean="0"/>
              <a:t>), YHWH da al </a:t>
            </a:r>
            <a:r>
              <a:rPr lang="it-IT" sz="3600" dirty="0" err="1" smtClean="0"/>
              <a:t>hombre</a:t>
            </a:r>
            <a:r>
              <a:rPr lang="it-IT" sz="3600" dirty="0" smtClean="0"/>
              <a:t> un mandato:</a:t>
            </a:r>
          </a:p>
          <a:p>
            <a:r>
              <a:rPr lang="es-ES" sz="3600" dirty="0" smtClean="0"/>
              <a:t>Y [YHWH Dios] dijo al hombre:</a:t>
            </a:r>
            <a:r>
              <a:rPr lang="es-ES" sz="3600" dirty="0" smtClean="0">
                <a:solidFill>
                  <a:srgbClr val="FF0000"/>
                </a:solidFill>
              </a:rPr>
              <a:t> “Puedes comer de todos los árboles del huerto; pero no comas del árbol del conocimiento del bien y del mal, porque si comes de él morirás sin remedio” </a:t>
            </a:r>
            <a:r>
              <a:rPr lang="es-ES" sz="3600" dirty="0" smtClean="0"/>
              <a:t>(</a:t>
            </a:r>
            <a:r>
              <a:rPr lang="es-ES" sz="3600" dirty="0" err="1" smtClean="0"/>
              <a:t>Gn</a:t>
            </a:r>
            <a:r>
              <a:rPr lang="es-ES" sz="3600" dirty="0" smtClean="0"/>
              <a:t> 2,16-17).</a:t>
            </a:r>
          </a:p>
          <a:p>
            <a:r>
              <a:rPr lang="it-IT" sz="3600" dirty="0" err="1" smtClean="0"/>
              <a:t>Sólo</a:t>
            </a:r>
            <a:r>
              <a:rPr lang="it-IT" sz="3600" dirty="0" smtClean="0"/>
              <a:t> </a:t>
            </a:r>
            <a:r>
              <a:rPr lang="it-IT" sz="3600" dirty="0" err="1"/>
              <a:t>después</a:t>
            </a:r>
            <a:r>
              <a:rPr lang="it-IT" sz="3600" dirty="0"/>
              <a:t> crea a </a:t>
            </a:r>
            <a:r>
              <a:rPr lang="it-IT" sz="3600" dirty="0" err="1"/>
              <a:t>los</a:t>
            </a:r>
            <a:r>
              <a:rPr lang="it-IT" sz="3600" dirty="0"/>
              <a:t> </a:t>
            </a:r>
            <a:r>
              <a:rPr lang="it-IT" sz="3600" dirty="0" err="1"/>
              <a:t>animales</a:t>
            </a:r>
            <a:r>
              <a:rPr lang="it-IT" sz="3600" dirty="0" smtClean="0"/>
              <a:t>:</a:t>
            </a:r>
            <a:endParaRPr lang="es-ES" sz="3600" dirty="0" smtClean="0"/>
          </a:p>
          <a:p>
            <a:endParaRPr lang="it-IT" dirty="0"/>
          </a:p>
        </p:txBody>
      </p:sp>
      <p:sp>
        <p:nvSpPr>
          <p:cNvPr id="4" name="Marcador de contenido 3"/>
          <p:cNvSpPr>
            <a:spLocks noGrp="1"/>
          </p:cNvSpPr>
          <p:nvPr>
            <p:ph sz="half" idx="2"/>
          </p:nvPr>
        </p:nvSpPr>
        <p:spPr/>
        <p:txBody>
          <a:bodyPr>
            <a:noAutofit/>
          </a:bodyPr>
          <a:lstStyle/>
          <a:p>
            <a:pPr marL="0" indent="0">
              <a:buNone/>
            </a:pPr>
            <a:r>
              <a:rPr lang="es-ES" sz="2000" dirty="0" smtClean="0"/>
              <a:t>Después </a:t>
            </a:r>
            <a:r>
              <a:rPr lang="es-ES" sz="2000" dirty="0"/>
              <a:t>YHWH Dios pensó: No es bueno que el hombre esté solo; voy a proporcionarle una ayuda adecuada. Entonces YHWH Dios formó de la tierra toda clase de animales del campo y aves del cielo, y se los presentó al hombre para ver cómo los iba a llamar, porque todos los seres vivos llevarían el nombre que les diera. Y el hombre fue poniendo nombre a todos los ganados, a todas las aves del cielo y a todas las bestias salvajes, pero no encontró una ayuda adecuada para sí</a:t>
            </a:r>
            <a:r>
              <a:rPr lang="es-ES" sz="2000" dirty="0" smtClean="0"/>
              <a:t>.</a:t>
            </a:r>
            <a:endParaRPr lang="es-ES" sz="2000" dirty="0"/>
          </a:p>
        </p:txBody>
      </p:sp>
    </p:spTree>
    <p:extLst>
      <p:ext uri="{BB962C8B-B14F-4D97-AF65-F5344CB8AC3E}">
        <p14:creationId xmlns:p14="http://schemas.microsoft.com/office/powerpoint/2010/main" val="2935228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it-IT" sz="4000" dirty="0" smtClean="0"/>
              <a:t>¿Por </a:t>
            </a:r>
            <a:r>
              <a:rPr lang="it-IT" sz="4000" dirty="0" err="1" smtClean="0"/>
              <a:t>qué</a:t>
            </a:r>
            <a:r>
              <a:rPr lang="it-IT" sz="4000" dirty="0" smtClean="0"/>
              <a:t> </a:t>
            </a:r>
            <a:r>
              <a:rPr lang="it-IT" sz="4000" dirty="0" err="1" smtClean="0"/>
              <a:t>después</a:t>
            </a:r>
            <a:r>
              <a:rPr lang="it-IT" sz="4000" dirty="0" smtClean="0"/>
              <a:t> del </a:t>
            </a:r>
            <a:r>
              <a:rPr lang="it-IT" sz="4000" dirty="0" err="1" smtClean="0"/>
              <a:t>varón</a:t>
            </a:r>
            <a:r>
              <a:rPr lang="it-IT" sz="4000" dirty="0" smtClean="0"/>
              <a:t>?</a:t>
            </a:r>
            <a:endParaRPr lang="it-IT" sz="4000" dirty="0"/>
          </a:p>
        </p:txBody>
      </p:sp>
      <p:sp>
        <p:nvSpPr>
          <p:cNvPr id="3" name="Marcador de contenido 2"/>
          <p:cNvSpPr>
            <a:spLocks noGrp="1"/>
          </p:cNvSpPr>
          <p:nvPr>
            <p:ph sz="quarter" idx="1"/>
          </p:nvPr>
        </p:nvSpPr>
        <p:spPr>
          <a:xfrm>
            <a:off x="301751" y="1527048"/>
            <a:ext cx="3473835" cy="4572000"/>
          </a:xfrm>
        </p:spPr>
        <p:txBody>
          <a:bodyPr>
            <a:normAutofit fontScale="85000" lnSpcReduction="20000"/>
          </a:bodyPr>
          <a:lstStyle/>
          <a:p>
            <a:pPr marL="0" indent="0">
              <a:buNone/>
            </a:pPr>
            <a:endParaRPr lang="es-ES" dirty="0" smtClean="0"/>
          </a:p>
          <a:p>
            <a:pPr marL="0" indent="0">
              <a:buNone/>
            </a:pPr>
            <a:r>
              <a:rPr lang="es-ES" sz="2400" dirty="0" smtClean="0"/>
              <a:t>“Entonces </a:t>
            </a:r>
            <a:r>
              <a:rPr lang="es-ES" sz="2400" dirty="0"/>
              <a:t>YHWH Dios hizo caer al hombre en un letargo, y mientras dormía le sacó una costilla y llenó el hueco con carne. Después, de la costilla que había sacado al hombre YHWH Dios formó una mujer, y se la presentó al hombre. Entonces éste exclamó: “Ahora sí; esto es hueso de mis huesos y carne de mi carne; por eso se llamará </a:t>
            </a:r>
            <a:r>
              <a:rPr lang="es-ES" sz="2400" i="1" dirty="0" err="1"/>
              <a:t>isháh</a:t>
            </a:r>
            <a:r>
              <a:rPr lang="es-ES" sz="2400" dirty="0"/>
              <a:t> (mujer) porque ha salido de </a:t>
            </a:r>
            <a:r>
              <a:rPr lang="es-ES" sz="2400" i="1" dirty="0" err="1"/>
              <a:t>ish</a:t>
            </a:r>
            <a:r>
              <a:rPr lang="es-ES" sz="2400" dirty="0"/>
              <a:t> (hombre)</a:t>
            </a:r>
            <a:r>
              <a:rPr lang="es-ES" sz="2400" dirty="0" smtClean="0"/>
              <a:t>” (</a:t>
            </a:r>
            <a:r>
              <a:rPr lang="es-ES" sz="2400" dirty="0" err="1" smtClean="0"/>
              <a:t>Gn</a:t>
            </a:r>
            <a:r>
              <a:rPr lang="es-ES" sz="2400" dirty="0" smtClean="0"/>
              <a:t> 2,21-23)</a:t>
            </a:r>
            <a:endParaRPr lang="es-ES" sz="2400" dirty="0"/>
          </a:p>
          <a:p>
            <a:pPr marL="0" indent="0">
              <a:buNone/>
            </a:pPr>
            <a:endParaRPr lang="it-IT" dirty="0"/>
          </a:p>
        </p:txBody>
      </p:sp>
      <p:pic>
        <p:nvPicPr>
          <p:cNvPr id="7" name="Marcador de contenido 6" descr="creation-of-eve.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t="-32411" b="-32411"/>
          <a:stretch>
            <a:fillRect/>
          </a:stretch>
        </p:blipFill>
        <p:spPr>
          <a:xfrm>
            <a:off x="3835653" y="987552"/>
            <a:ext cx="4903788" cy="5684837"/>
          </a:xfrm>
        </p:spPr>
      </p:pic>
    </p:spTree>
    <p:extLst>
      <p:ext uri="{BB962C8B-B14F-4D97-AF65-F5344CB8AC3E}">
        <p14:creationId xmlns:p14="http://schemas.microsoft.com/office/powerpoint/2010/main" val="3629000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it-IT" dirty="0" err="1" smtClean="0"/>
              <a:t>Creados</a:t>
            </a:r>
            <a:r>
              <a:rPr lang="it-IT" dirty="0" smtClean="0"/>
              <a:t> para </a:t>
            </a:r>
            <a:r>
              <a:rPr lang="it-IT" dirty="0" err="1" smtClean="0"/>
              <a:t>el</a:t>
            </a:r>
            <a:r>
              <a:rPr lang="it-IT" dirty="0" smtClean="0"/>
              <a:t> </a:t>
            </a:r>
            <a:r>
              <a:rPr lang="it-IT" dirty="0" err="1" smtClean="0"/>
              <a:t>paraíso</a:t>
            </a:r>
            <a:endParaRPr lang="it-IT" dirty="0"/>
          </a:p>
        </p:txBody>
      </p:sp>
      <p:sp>
        <p:nvSpPr>
          <p:cNvPr id="5" name="Marcador de contenido 4"/>
          <p:cNvSpPr>
            <a:spLocks noGrp="1"/>
          </p:cNvSpPr>
          <p:nvPr>
            <p:ph sz="half" idx="1"/>
          </p:nvPr>
        </p:nvSpPr>
        <p:spPr>
          <a:xfrm>
            <a:off x="301752" y="1371600"/>
            <a:ext cx="2421141" cy="4681728"/>
          </a:xfrm>
        </p:spPr>
        <p:txBody>
          <a:bodyPr/>
          <a:lstStyle/>
          <a:p>
            <a:pPr marL="0" indent="0">
              <a:buNone/>
            </a:pPr>
            <a:endParaRPr lang="es-ES" dirty="0" smtClean="0"/>
          </a:p>
          <a:p>
            <a:pPr marL="0" indent="0">
              <a:buNone/>
            </a:pPr>
            <a:r>
              <a:rPr lang="es-ES" dirty="0" smtClean="0"/>
              <a:t>“</a:t>
            </a:r>
            <a:r>
              <a:rPr lang="es-ES" dirty="0"/>
              <a:t>Estaban ambos desnudos, el hombre y su mujer, pero no sentían vergüenza el uno del otro” (</a:t>
            </a:r>
            <a:r>
              <a:rPr lang="es-ES" dirty="0" err="1"/>
              <a:t>Gn</a:t>
            </a:r>
            <a:r>
              <a:rPr lang="es-ES" dirty="0"/>
              <a:t> 2,25)</a:t>
            </a:r>
            <a:r>
              <a:rPr lang="es-ES" dirty="0" smtClean="0"/>
              <a:t>.</a:t>
            </a:r>
            <a:endParaRPr lang="es-ES" dirty="0"/>
          </a:p>
        </p:txBody>
      </p:sp>
      <p:pic>
        <p:nvPicPr>
          <p:cNvPr id="7" name="Imagen 6" descr="Lucas_Cranach_(I)_-_Adam_and_Eve-Paradise_-_Kunsthistorisches_Muse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8751" y="1659078"/>
            <a:ext cx="5990449" cy="4282235"/>
          </a:xfrm>
          <a:prstGeom prst="rect">
            <a:avLst/>
          </a:prstGeom>
        </p:spPr>
      </p:pic>
    </p:spTree>
    <p:extLst>
      <p:ext uri="{BB962C8B-B14F-4D97-AF65-F5344CB8AC3E}">
        <p14:creationId xmlns:p14="http://schemas.microsoft.com/office/powerpoint/2010/main" val="416562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smtClean="0"/>
              <a:t>La </a:t>
            </a:r>
            <a:r>
              <a:rPr lang="it-IT" dirty="0" err="1" smtClean="0"/>
              <a:t>tentación</a:t>
            </a:r>
            <a:endParaRPr lang="it-IT" dirty="0"/>
          </a:p>
        </p:txBody>
      </p:sp>
      <p:sp>
        <p:nvSpPr>
          <p:cNvPr id="3" name="Marcador de contenido 2"/>
          <p:cNvSpPr>
            <a:spLocks noGrp="1"/>
          </p:cNvSpPr>
          <p:nvPr>
            <p:ph sz="quarter" idx="1"/>
          </p:nvPr>
        </p:nvSpPr>
        <p:spPr>
          <a:xfrm>
            <a:off x="2496208" y="1655378"/>
            <a:ext cx="6309464" cy="4443669"/>
          </a:xfrm>
        </p:spPr>
        <p:txBody>
          <a:bodyPr>
            <a:normAutofit fontScale="85000" lnSpcReduction="10000"/>
          </a:bodyPr>
          <a:lstStyle/>
          <a:p>
            <a:pPr marL="0" indent="0">
              <a:buNone/>
            </a:pPr>
            <a:r>
              <a:rPr lang="es-ES" dirty="0"/>
              <a:t>La serpiente era el más astuto de todos los animales del campo que había hecho YHWH Dios. Fue y dijo a la mujer: “¿Así que Dios os ha dicho que no comáis de ninguno de los árboles del huerto?” La mujer respondió a la serpiente: “¡No! Podemos comer del fruto de los árboles del huerto; sólo nos ha prohibido, bajo pena de muerte, comer o tocar el fruto del árbol que está en medio del huerto”. Replicó la serpiente a la mujer: “¡No moriréis! Lo que pasa es que Dios sabe que en el momento en el que comáis se abrirán vuestros ojos y seréis como Dios conocedores del bien y del mal”.</a:t>
            </a:r>
          </a:p>
          <a:p>
            <a:pPr marL="0" indent="0">
              <a:buNone/>
            </a:pPr>
            <a:endParaRPr lang="it-IT" dirty="0"/>
          </a:p>
        </p:txBody>
      </p:sp>
      <p:pic>
        <p:nvPicPr>
          <p:cNvPr id="5" name="Marcador de contenido 4" descr="stock-photo-snake-in-garden-of-eden.jpg"/>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55396" r="-55396" b="6346"/>
          <a:stretch/>
        </p:blipFill>
        <p:spPr>
          <a:xfrm>
            <a:off x="-622336" y="1655378"/>
            <a:ext cx="4035425" cy="4064000"/>
          </a:xfrm>
        </p:spPr>
      </p:pic>
    </p:spTree>
    <p:extLst>
      <p:ext uri="{BB962C8B-B14F-4D97-AF65-F5344CB8AC3E}">
        <p14:creationId xmlns:p14="http://schemas.microsoft.com/office/powerpoint/2010/main" val="6806315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ívico">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Cívico.thmx</Template>
  <TotalTime>122</TotalTime>
  <Words>1325</Words>
  <Application>Microsoft Macintosh PowerPoint</Application>
  <PresentationFormat>Presentación en pantalla (4:3)</PresentationFormat>
  <Paragraphs>88</Paragraphs>
  <Slides>17</Slides>
  <Notes>2</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Cívico</vt:lpstr>
      <vt:lpstr>El origen del mal</vt:lpstr>
      <vt:lpstr>Un segundo relato de la Creación</vt:lpstr>
      <vt:lpstr>Dos relatos de la Creación</vt:lpstr>
      <vt:lpstr>Teoría documentaria del Pentateuco</vt:lpstr>
      <vt:lpstr>Creado para ser feliz</vt:lpstr>
      <vt:lpstr>El mandamiento</vt:lpstr>
      <vt:lpstr>¿Por qué después del varón?</vt:lpstr>
      <vt:lpstr>Creados para el paraíso</vt:lpstr>
      <vt:lpstr>La tentación</vt:lpstr>
      <vt:lpstr>El primer pecado</vt:lpstr>
      <vt:lpstr>La expulsión del paraíso</vt:lpstr>
      <vt:lpstr>El origen del mal es el pecado</vt:lpstr>
      <vt:lpstr>Los dos árboles</vt:lpstr>
      <vt:lpstr>El mal como pecado o como naturaleza</vt:lpstr>
      <vt:lpstr>Gn 4-11: La escalada del mal</vt:lpstr>
      <vt:lpstr>La insidiosa realidad del pecado</vt:lpstr>
      <vt:lpstr>En el próximo episodio…</vt:lpstr>
    </vt:vector>
  </TitlesOfParts>
  <Company>Misioneros Redentoristas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origen del mal</dc:title>
  <dc:creator>Alberto de Mingo Kamiuouchi</dc:creator>
  <cp:lastModifiedBy>Alberto de Mingo Kamiuouchi</cp:lastModifiedBy>
  <cp:revision>14</cp:revision>
  <dcterms:created xsi:type="dcterms:W3CDTF">2018-10-16T15:20:00Z</dcterms:created>
  <dcterms:modified xsi:type="dcterms:W3CDTF">2018-10-19T09:36:55Z</dcterms:modified>
</cp:coreProperties>
</file>