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sldIdLst>
    <p:sldId id="256" r:id="rId2"/>
    <p:sldId id="272" r:id="rId3"/>
    <p:sldId id="264" r:id="rId4"/>
    <p:sldId id="262" r:id="rId5"/>
    <p:sldId id="257" r:id="rId6"/>
    <p:sldId id="258" r:id="rId7"/>
    <p:sldId id="259" r:id="rId8"/>
    <p:sldId id="260" r:id="rId9"/>
    <p:sldId id="265" r:id="rId10"/>
    <p:sldId id="263" r:id="rId11"/>
    <p:sldId id="261" r:id="rId12"/>
    <p:sldId id="266" r:id="rId13"/>
    <p:sldId id="268" r:id="rId14"/>
    <p:sldId id="270" r:id="rId15"/>
    <p:sldId id="273" r:id="rId16"/>
    <p:sldId id="274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962"/>
    <p:restoredTop sz="94674"/>
  </p:normalViewPr>
  <p:slideViewPr>
    <p:cSldViewPr snapToGrid="0" snapToObjects="1">
      <p:cViewPr varScale="1">
        <p:scale>
          <a:sx n="113" d="100"/>
          <a:sy n="113" d="100"/>
        </p:scale>
        <p:origin x="175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72080E-98CC-481B-BABC-3AB5087F98F8}" type="doc">
      <dgm:prSet loTypeId="urn:microsoft.com/office/officeart/2005/8/layout/default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D5E61F5-AAB3-4685-A428-B7903B621BBB}">
      <dgm:prSet/>
      <dgm:spPr/>
      <dgm:t>
        <a:bodyPr/>
        <a:lstStyle/>
        <a:p>
          <a:r>
            <a:rPr lang="en-US"/>
            <a:t>Población 80.000</a:t>
          </a:r>
        </a:p>
      </dgm:t>
    </dgm:pt>
    <dgm:pt modelId="{9DA8FDBC-EF01-410B-B266-B4964D24020E}" type="parTrans" cxnId="{1AAB0082-E0B8-4118-872A-5B9FAE0B038D}">
      <dgm:prSet/>
      <dgm:spPr/>
      <dgm:t>
        <a:bodyPr/>
        <a:lstStyle/>
        <a:p>
          <a:endParaRPr lang="en-US"/>
        </a:p>
      </dgm:t>
    </dgm:pt>
    <dgm:pt modelId="{ADF24B42-D64B-4E19-A1BB-742ADC4B3ED7}" type="sibTrans" cxnId="{1AAB0082-E0B8-4118-872A-5B9FAE0B038D}">
      <dgm:prSet/>
      <dgm:spPr/>
      <dgm:t>
        <a:bodyPr/>
        <a:lstStyle/>
        <a:p>
          <a:endParaRPr lang="en-US"/>
        </a:p>
      </dgm:t>
    </dgm:pt>
    <dgm:pt modelId="{651C8FB1-06B7-42B1-A6C0-4BF17C159D1D}">
      <dgm:prSet/>
      <dgm:spPr/>
      <dgm:t>
        <a:bodyPr/>
        <a:lstStyle/>
        <a:p>
          <a:r>
            <a:rPr lang="en-US"/>
            <a:t>La mayor ciudad de Grecia</a:t>
          </a:r>
        </a:p>
      </dgm:t>
    </dgm:pt>
    <dgm:pt modelId="{809BC029-FD28-499B-A9C4-1E8322213154}" type="parTrans" cxnId="{F5DEEEC5-0AB7-46F3-B5DF-C7D75E9B7155}">
      <dgm:prSet/>
      <dgm:spPr/>
      <dgm:t>
        <a:bodyPr/>
        <a:lstStyle/>
        <a:p>
          <a:endParaRPr lang="en-US"/>
        </a:p>
      </dgm:t>
    </dgm:pt>
    <dgm:pt modelId="{E07EC75D-9D50-4492-B2AC-5D0300F9EB2A}" type="sibTrans" cxnId="{F5DEEEC5-0AB7-46F3-B5DF-C7D75E9B7155}">
      <dgm:prSet/>
      <dgm:spPr/>
      <dgm:t>
        <a:bodyPr/>
        <a:lstStyle/>
        <a:p>
          <a:endParaRPr lang="en-US"/>
        </a:p>
      </dgm:t>
    </dgm:pt>
    <dgm:pt modelId="{B08BA840-F383-4D36-A040-AA775BD382D6}">
      <dgm:prSet/>
      <dgm:spPr/>
      <dgm:t>
        <a:bodyPr/>
        <a:lstStyle/>
        <a:p>
          <a:r>
            <a:rPr lang="en-US"/>
            <a:t>Capital de la Provincia de Acaya</a:t>
          </a:r>
        </a:p>
      </dgm:t>
    </dgm:pt>
    <dgm:pt modelId="{E920AEB8-6A05-47DF-B769-A6143A46E946}" type="parTrans" cxnId="{A202D697-7BAB-449B-BFC1-91AABB2FF831}">
      <dgm:prSet/>
      <dgm:spPr/>
      <dgm:t>
        <a:bodyPr/>
        <a:lstStyle/>
        <a:p>
          <a:endParaRPr lang="en-US"/>
        </a:p>
      </dgm:t>
    </dgm:pt>
    <dgm:pt modelId="{7A3DFBEB-113F-48B2-B146-5BA63F4720A8}" type="sibTrans" cxnId="{A202D697-7BAB-449B-BFC1-91AABB2FF831}">
      <dgm:prSet/>
      <dgm:spPr/>
      <dgm:t>
        <a:bodyPr/>
        <a:lstStyle/>
        <a:p>
          <a:endParaRPr lang="en-US"/>
        </a:p>
      </dgm:t>
    </dgm:pt>
    <dgm:pt modelId="{48396E0A-1462-4E59-96EC-56980532A05A}">
      <dgm:prSet/>
      <dgm:spPr/>
      <dgm:t>
        <a:bodyPr/>
        <a:lstStyle/>
        <a:p>
          <a:r>
            <a:rPr lang="en-US"/>
            <a:t>Nudo comercial y cosmopolita</a:t>
          </a:r>
        </a:p>
      </dgm:t>
    </dgm:pt>
    <dgm:pt modelId="{4DDEAC42-7439-47FB-A56F-BCED86D2F9DD}" type="parTrans" cxnId="{FC3862FC-671A-4798-927C-30EC3D1043DB}">
      <dgm:prSet/>
      <dgm:spPr/>
      <dgm:t>
        <a:bodyPr/>
        <a:lstStyle/>
        <a:p>
          <a:endParaRPr lang="en-US"/>
        </a:p>
      </dgm:t>
    </dgm:pt>
    <dgm:pt modelId="{60BF8074-E3B1-43D2-80A8-F597F6EB683E}" type="sibTrans" cxnId="{FC3862FC-671A-4798-927C-30EC3D1043DB}">
      <dgm:prSet/>
      <dgm:spPr/>
      <dgm:t>
        <a:bodyPr/>
        <a:lstStyle/>
        <a:p>
          <a:endParaRPr lang="en-US"/>
        </a:p>
      </dgm:t>
    </dgm:pt>
    <dgm:pt modelId="{B6CAEFED-183A-4AA9-9627-10EF670BECE9}">
      <dgm:prSet/>
      <dgm:spPr/>
      <dgm:t>
        <a:bodyPr/>
        <a:lstStyle/>
        <a:p>
          <a:r>
            <a:rPr lang="en-US" dirty="0" err="1"/>
            <a:t>Reconstruida</a:t>
          </a:r>
          <a:r>
            <a:rPr lang="en-US" dirty="0"/>
            <a:t> </a:t>
          </a:r>
          <a:r>
            <a:rPr lang="en-US" dirty="0" err="1"/>
            <a:t>como</a:t>
          </a:r>
          <a:r>
            <a:rPr lang="en-US" dirty="0"/>
            <a:t> ciudad </a:t>
          </a:r>
          <a:r>
            <a:rPr lang="en-US" dirty="0" err="1"/>
            <a:t>romana</a:t>
          </a:r>
          <a:r>
            <a:rPr lang="en-US" dirty="0"/>
            <a:t> </a:t>
          </a:r>
          <a:br>
            <a:rPr lang="en-US" dirty="0"/>
          </a:br>
          <a:r>
            <a:rPr lang="en-US" dirty="0" err="1"/>
            <a:t>en</a:t>
          </a:r>
          <a:r>
            <a:rPr lang="en-US" dirty="0"/>
            <a:t> 44 </a:t>
          </a:r>
          <a:r>
            <a:rPr lang="en-US" dirty="0" err="1"/>
            <a:t>a.C</a:t>
          </a:r>
          <a:r>
            <a:rPr lang="en-US" dirty="0"/>
            <a:t>.</a:t>
          </a:r>
        </a:p>
      </dgm:t>
    </dgm:pt>
    <dgm:pt modelId="{E959BCA9-99E8-4DE7-BBCD-B13623C9637E}" type="parTrans" cxnId="{84D9D33F-EABB-4917-9243-B254AC2EDFB9}">
      <dgm:prSet/>
      <dgm:spPr/>
      <dgm:t>
        <a:bodyPr/>
        <a:lstStyle/>
        <a:p>
          <a:endParaRPr lang="en-US"/>
        </a:p>
      </dgm:t>
    </dgm:pt>
    <dgm:pt modelId="{268C1D30-E137-4EB5-8072-2146AF0F5643}" type="sibTrans" cxnId="{84D9D33F-EABB-4917-9243-B254AC2EDFB9}">
      <dgm:prSet/>
      <dgm:spPr/>
      <dgm:t>
        <a:bodyPr/>
        <a:lstStyle/>
        <a:p>
          <a:endParaRPr lang="en-US"/>
        </a:p>
      </dgm:t>
    </dgm:pt>
    <dgm:pt modelId="{CBB3CDE4-1FF3-437E-9252-E5B56A3626D0}">
      <dgm:prSet/>
      <dgm:spPr/>
      <dgm:t>
        <a:bodyPr/>
        <a:lstStyle/>
        <a:p>
          <a:r>
            <a:rPr lang="en-US" dirty="0" err="1"/>
            <a:t>Juegos</a:t>
          </a:r>
          <a:r>
            <a:rPr lang="en-US" dirty="0"/>
            <a:t> </a:t>
          </a:r>
          <a:r>
            <a:rPr lang="en-US" dirty="0" err="1"/>
            <a:t>istmicos</a:t>
          </a:r>
          <a:r>
            <a:rPr lang="en-US" dirty="0"/>
            <a:t> </a:t>
          </a:r>
          <a:r>
            <a:rPr lang="en-US" dirty="0" err="1"/>
            <a:t>cada</a:t>
          </a:r>
          <a:r>
            <a:rPr lang="en-US" dirty="0"/>
            <a:t> 2 </a:t>
          </a:r>
          <a:r>
            <a:rPr lang="en-US" dirty="0" err="1"/>
            <a:t>años</a:t>
          </a:r>
          <a:endParaRPr lang="en-US" dirty="0"/>
        </a:p>
      </dgm:t>
    </dgm:pt>
    <dgm:pt modelId="{C92E3D01-F3D4-47A7-9345-175741598869}" type="parTrans" cxnId="{E55BBF12-965A-41C3-9705-62A25D1B3036}">
      <dgm:prSet/>
      <dgm:spPr/>
      <dgm:t>
        <a:bodyPr/>
        <a:lstStyle/>
        <a:p>
          <a:endParaRPr lang="en-US"/>
        </a:p>
      </dgm:t>
    </dgm:pt>
    <dgm:pt modelId="{AEFA1170-4881-4E1F-952B-0E60FBCEAD9E}" type="sibTrans" cxnId="{E55BBF12-965A-41C3-9705-62A25D1B3036}">
      <dgm:prSet/>
      <dgm:spPr/>
      <dgm:t>
        <a:bodyPr/>
        <a:lstStyle/>
        <a:p>
          <a:endParaRPr lang="en-US"/>
        </a:p>
      </dgm:t>
    </dgm:pt>
    <dgm:pt modelId="{A18BA8FD-23B0-E941-B6AA-8EA3A2022C02}" type="pres">
      <dgm:prSet presAssocID="{2D72080E-98CC-481B-BABC-3AB5087F98F8}" presName="diagram" presStyleCnt="0">
        <dgm:presLayoutVars>
          <dgm:dir/>
          <dgm:resizeHandles val="exact"/>
        </dgm:presLayoutVars>
      </dgm:prSet>
      <dgm:spPr/>
    </dgm:pt>
    <dgm:pt modelId="{D4AE338B-B827-1A46-BADF-307495FF3CFA}" type="pres">
      <dgm:prSet presAssocID="{BD5E61F5-AAB3-4685-A428-B7903B621BBB}" presName="node" presStyleLbl="node1" presStyleIdx="0" presStyleCnt="6">
        <dgm:presLayoutVars>
          <dgm:bulletEnabled val="1"/>
        </dgm:presLayoutVars>
      </dgm:prSet>
      <dgm:spPr/>
    </dgm:pt>
    <dgm:pt modelId="{6394C6EC-556A-A044-AA12-1BE6B6B31063}" type="pres">
      <dgm:prSet presAssocID="{ADF24B42-D64B-4E19-A1BB-742ADC4B3ED7}" presName="sibTrans" presStyleCnt="0"/>
      <dgm:spPr/>
    </dgm:pt>
    <dgm:pt modelId="{0673085B-AA98-CA47-85B7-9846F6BBE1D7}" type="pres">
      <dgm:prSet presAssocID="{651C8FB1-06B7-42B1-A6C0-4BF17C159D1D}" presName="node" presStyleLbl="node1" presStyleIdx="1" presStyleCnt="6">
        <dgm:presLayoutVars>
          <dgm:bulletEnabled val="1"/>
        </dgm:presLayoutVars>
      </dgm:prSet>
      <dgm:spPr/>
    </dgm:pt>
    <dgm:pt modelId="{16DBE816-74E0-7943-9F02-9DB7CCC0EBB7}" type="pres">
      <dgm:prSet presAssocID="{E07EC75D-9D50-4492-B2AC-5D0300F9EB2A}" presName="sibTrans" presStyleCnt="0"/>
      <dgm:spPr/>
    </dgm:pt>
    <dgm:pt modelId="{36FF8C30-F75F-6D49-B632-3C6111A819D2}" type="pres">
      <dgm:prSet presAssocID="{B08BA840-F383-4D36-A040-AA775BD382D6}" presName="node" presStyleLbl="node1" presStyleIdx="2" presStyleCnt="6">
        <dgm:presLayoutVars>
          <dgm:bulletEnabled val="1"/>
        </dgm:presLayoutVars>
      </dgm:prSet>
      <dgm:spPr/>
    </dgm:pt>
    <dgm:pt modelId="{1CA4FAB2-595C-3443-9EB5-CC5A939B3F42}" type="pres">
      <dgm:prSet presAssocID="{7A3DFBEB-113F-48B2-B146-5BA63F4720A8}" presName="sibTrans" presStyleCnt="0"/>
      <dgm:spPr/>
    </dgm:pt>
    <dgm:pt modelId="{3D01F9B2-4CE3-BC4E-9FCA-F00CF05016DB}" type="pres">
      <dgm:prSet presAssocID="{48396E0A-1462-4E59-96EC-56980532A05A}" presName="node" presStyleLbl="node1" presStyleIdx="3" presStyleCnt="6">
        <dgm:presLayoutVars>
          <dgm:bulletEnabled val="1"/>
        </dgm:presLayoutVars>
      </dgm:prSet>
      <dgm:spPr/>
    </dgm:pt>
    <dgm:pt modelId="{31189610-C45F-DA42-8359-548B802B9995}" type="pres">
      <dgm:prSet presAssocID="{60BF8074-E3B1-43D2-80A8-F597F6EB683E}" presName="sibTrans" presStyleCnt="0"/>
      <dgm:spPr/>
    </dgm:pt>
    <dgm:pt modelId="{FFF4D4F3-FD8A-1A43-8BE3-E2903FC24205}" type="pres">
      <dgm:prSet presAssocID="{B6CAEFED-183A-4AA9-9627-10EF670BECE9}" presName="node" presStyleLbl="node1" presStyleIdx="4" presStyleCnt="6">
        <dgm:presLayoutVars>
          <dgm:bulletEnabled val="1"/>
        </dgm:presLayoutVars>
      </dgm:prSet>
      <dgm:spPr/>
    </dgm:pt>
    <dgm:pt modelId="{514BEB38-517C-8A49-818A-674F823B5034}" type="pres">
      <dgm:prSet presAssocID="{268C1D30-E137-4EB5-8072-2146AF0F5643}" presName="sibTrans" presStyleCnt="0"/>
      <dgm:spPr/>
    </dgm:pt>
    <dgm:pt modelId="{8F7E0475-D95C-594E-BB46-61225D15AB87}" type="pres">
      <dgm:prSet presAssocID="{CBB3CDE4-1FF3-437E-9252-E5B56A3626D0}" presName="node" presStyleLbl="node1" presStyleIdx="5" presStyleCnt="6">
        <dgm:presLayoutVars>
          <dgm:bulletEnabled val="1"/>
        </dgm:presLayoutVars>
      </dgm:prSet>
      <dgm:spPr/>
    </dgm:pt>
  </dgm:ptLst>
  <dgm:cxnLst>
    <dgm:cxn modelId="{E55BBF12-965A-41C3-9705-62A25D1B3036}" srcId="{2D72080E-98CC-481B-BABC-3AB5087F98F8}" destId="{CBB3CDE4-1FF3-437E-9252-E5B56A3626D0}" srcOrd="5" destOrd="0" parTransId="{C92E3D01-F3D4-47A7-9345-175741598869}" sibTransId="{AEFA1170-4881-4E1F-952B-0E60FBCEAD9E}"/>
    <dgm:cxn modelId="{629EFD20-A61F-A543-9364-AF7D74ED20E0}" type="presOf" srcId="{651C8FB1-06B7-42B1-A6C0-4BF17C159D1D}" destId="{0673085B-AA98-CA47-85B7-9846F6BBE1D7}" srcOrd="0" destOrd="0" presId="urn:microsoft.com/office/officeart/2005/8/layout/default"/>
    <dgm:cxn modelId="{621D3435-2513-4E4A-86E7-7825F2ACAA41}" type="presOf" srcId="{BD5E61F5-AAB3-4685-A428-B7903B621BBB}" destId="{D4AE338B-B827-1A46-BADF-307495FF3CFA}" srcOrd="0" destOrd="0" presId="urn:microsoft.com/office/officeart/2005/8/layout/default"/>
    <dgm:cxn modelId="{84D9D33F-EABB-4917-9243-B254AC2EDFB9}" srcId="{2D72080E-98CC-481B-BABC-3AB5087F98F8}" destId="{B6CAEFED-183A-4AA9-9627-10EF670BECE9}" srcOrd="4" destOrd="0" parTransId="{E959BCA9-99E8-4DE7-BBCD-B13623C9637E}" sibTransId="{268C1D30-E137-4EB5-8072-2146AF0F5643}"/>
    <dgm:cxn modelId="{3C0E466E-FFDE-4345-A21C-9EE4FB0F85E3}" type="presOf" srcId="{CBB3CDE4-1FF3-437E-9252-E5B56A3626D0}" destId="{8F7E0475-D95C-594E-BB46-61225D15AB87}" srcOrd="0" destOrd="0" presId="urn:microsoft.com/office/officeart/2005/8/layout/default"/>
    <dgm:cxn modelId="{1AAB0082-E0B8-4118-872A-5B9FAE0B038D}" srcId="{2D72080E-98CC-481B-BABC-3AB5087F98F8}" destId="{BD5E61F5-AAB3-4685-A428-B7903B621BBB}" srcOrd="0" destOrd="0" parTransId="{9DA8FDBC-EF01-410B-B266-B4964D24020E}" sibTransId="{ADF24B42-D64B-4E19-A1BB-742ADC4B3ED7}"/>
    <dgm:cxn modelId="{80A2E98D-8CDD-844D-B83B-D923B099C598}" type="presOf" srcId="{B08BA840-F383-4D36-A040-AA775BD382D6}" destId="{36FF8C30-F75F-6D49-B632-3C6111A819D2}" srcOrd="0" destOrd="0" presId="urn:microsoft.com/office/officeart/2005/8/layout/default"/>
    <dgm:cxn modelId="{C9BF3C8E-DED4-8E48-9FDB-0751752E20E7}" type="presOf" srcId="{48396E0A-1462-4E59-96EC-56980532A05A}" destId="{3D01F9B2-4CE3-BC4E-9FCA-F00CF05016DB}" srcOrd="0" destOrd="0" presId="urn:microsoft.com/office/officeart/2005/8/layout/default"/>
    <dgm:cxn modelId="{58907290-A8D6-994F-809E-EADEB74959BA}" type="presOf" srcId="{B6CAEFED-183A-4AA9-9627-10EF670BECE9}" destId="{FFF4D4F3-FD8A-1A43-8BE3-E2903FC24205}" srcOrd="0" destOrd="0" presId="urn:microsoft.com/office/officeart/2005/8/layout/default"/>
    <dgm:cxn modelId="{2BABD896-C297-1A41-B9C8-729D959D04A4}" type="presOf" srcId="{2D72080E-98CC-481B-BABC-3AB5087F98F8}" destId="{A18BA8FD-23B0-E941-B6AA-8EA3A2022C02}" srcOrd="0" destOrd="0" presId="urn:microsoft.com/office/officeart/2005/8/layout/default"/>
    <dgm:cxn modelId="{A202D697-7BAB-449B-BFC1-91AABB2FF831}" srcId="{2D72080E-98CC-481B-BABC-3AB5087F98F8}" destId="{B08BA840-F383-4D36-A040-AA775BD382D6}" srcOrd="2" destOrd="0" parTransId="{E920AEB8-6A05-47DF-B769-A6143A46E946}" sibTransId="{7A3DFBEB-113F-48B2-B146-5BA63F4720A8}"/>
    <dgm:cxn modelId="{F5DEEEC5-0AB7-46F3-B5DF-C7D75E9B7155}" srcId="{2D72080E-98CC-481B-BABC-3AB5087F98F8}" destId="{651C8FB1-06B7-42B1-A6C0-4BF17C159D1D}" srcOrd="1" destOrd="0" parTransId="{809BC029-FD28-499B-A9C4-1E8322213154}" sibTransId="{E07EC75D-9D50-4492-B2AC-5D0300F9EB2A}"/>
    <dgm:cxn modelId="{FC3862FC-671A-4798-927C-30EC3D1043DB}" srcId="{2D72080E-98CC-481B-BABC-3AB5087F98F8}" destId="{48396E0A-1462-4E59-96EC-56980532A05A}" srcOrd="3" destOrd="0" parTransId="{4DDEAC42-7439-47FB-A56F-BCED86D2F9DD}" sibTransId="{60BF8074-E3B1-43D2-80A8-F597F6EB683E}"/>
    <dgm:cxn modelId="{16AFA12D-02F8-654D-80AE-A83C1AE8FE8C}" type="presParOf" srcId="{A18BA8FD-23B0-E941-B6AA-8EA3A2022C02}" destId="{D4AE338B-B827-1A46-BADF-307495FF3CFA}" srcOrd="0" destOrd="0" presId="urn:microsoft.com/office/officeart/2005/8/layout/default"/>
    <dgm:cxn modelId="{5878EF6D-999F-4D45-A674-9B2431EE4EF4}" type="presParOf" srcId="{A18BA8FD-23B0-E941-B6AA-8EA3A2022C02}" destId="{6394C6EC-556A-A044-AA12-1BE6B6B31063}" srcOrd="1" destOrd="0" presId="urn:microsoft.com/office/officeart/2005/8/layout/default"/>
    <dgm:cxn modelId="{94526845-1F01-8446-A04C-D8CA93A73F44}" type="presParOf" srcId="{A18BA8FD-23B0-E941-B6AA-8EA3A2022C02}" destId="{0673085B-AA98-CA47-85B7-9846F6BBE1D7}" srcOrd="2" destOrd="0" presId="urn:microsoft.com/office/officeart/2005/8/layout/default"/>
    <dgm:cxn modelId="{58DBE3A9-DD46-0E4A-9168-B4776633EC28}" type="presParOf" srcId="{A18BA8FD-23B0-E941-B6AA-8EA3A2022C02}" destId="{16DBE816-74E0-7943-9F02-9DB7CCC0EBB7}" srcOrd="3" destOrd="0" presId="urn:microsoft.com/office/officeart/2005/8/layout/default"/>
    <dgm:cxn modelId="{EA42F789-2198-CC49-BC31-40246D8E0FFA}" type="presParOf" srcId="{A18BA8FD-23B0-E941-B6AA-8EA3A2022C02}" destId="{36FF8C30-F75F-6D49-B632-3C6111A819D2}" srcOrd="4" destOrd="0" presId="urn:microsoft.com/office/officeart/2005/8/layout/default"/>
    <dgm:cxn modelId="{578BB9DD-51C2-0647-8601-40E53EB8D742}" type="presParOf" srcId="{A18BA8FD-23B0-E941-B6AA-8EA3A2022C02}" destId="{1CA4FAB2-595C-3443-9EB5-CC5A939B3F42}" srcOrd="5" destOrd="0" presId="urn:microsoft.com/office/officeart/2005/8/layout/default"/>
    <dgm:cxn modelId="{3FE839A2-A4CC-9249-98A0-B5188C76E971}" type="presParOf" srcId="{A18BA8FD-23B0-E941-B6AA-8EA3A2022C02}" destId="{3D01F9B2-4CE3-BC4E-9FCA-F00CF05016DB}" srcOrd="6" destOrd="0" presId="urn:microsoft.com/office/officeart/2005/8/layout/default"/>
    <dgm:cxn modelId="{CFEFC499-76C5-9F49-AB65-6B52520E9ED3}" type="presParOf" srcId="{A18BA8FD-23B0-E941-B6AA-8EA3A2022C02}" destId="{31189610-C45F-DA42-8359-548B802B9995}" srcOrd="7" destOrd="0" presId="urn:microsoft.com/office/officeart/2005/8/layout/default"/>
    <dgm:cxn modelId="{28F78C90-899D-1040-B457-8E7B9801DF98}" type="presParOf" srcId="{A18BA8FD-23B0-E941-B6AA-8EA3A2022C02}" destId="{FFF4D4F3-FD8A-1A43-8BE3-E2903FC24205}" srcOrd="8" destOrd="0" presId="urn:microsoft.com/office/officeart/2005/8/layout/default"/>
    <dgm:cxn modelId="{470CE65D-38AC-844E-867B-C8588F69CEAD}" type="presParOf" srcId="{A18BA8FD-23B0-E941-B6AA-8EA3A2022C02}" destId="{514BEB38-517C-8A49-818A-674F823B5034}" srcOrd="9" destOrd="0" presId="urn:microsoft.com/office/officeart/2005/8/layout/default"/>
    <dgm:cxn modelId="{6900978F-A308-C947-AEA7-80A3FEACBFC3}" type="presParOf" srcId="{A18BA8FD-23B0-E941-B6AA-8EA3A2022C02}" destId="{8F7E0475-D95C-594E-BB46-61225D15AB87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AE338B-B827-1A46-BADF-307495FF3CFA}">
      <dsp:nvSpPr>
        <dsp:cNvPr id="0" name=""/>
        <dsp:cNvSpPr/>
      </dsp:nvSpPr>
      <dsp:spPr>
        <a:xfrm>
          <a:off x="0" y="476461"/>
          <a:ext cx="2478880" cy="148732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Población 80.000</a:t>
          </a:r>
        </a:p>
      </dsp:txBody>
      <dsp:txXfrm>
        <a:off x="0" y="476461"/>
        <a:ext cx="2478880" cy="1487328"/>
      </dsp:txXfrm>
    </dsp:sp>
    <dsp:sp modelId="{0673085B-AA98-CA47-85B7-9846F6BBE1D7}">
      <dsp:nvSpPr>
        <dsp:cNvPr id="0" name=""/>
        <dsp:cNvSpPr/>
      </dsp:nvSpPr>
      <dsp:spPr>
        <a:xfrm>
          <a:off x="2726769" y="476461"/>
          <a:ext cx="2478880" cy="148732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La mayor ciudad de Grecia</a:t>
          </a:r>
        </a:p>
      </dsp:txBody>
      <dsp:txXfrm>
        <a:off x="2726769" y="476461"/>
        <a:ext cx="2478880" cy="1487328"/>
      </dsp:txXfrm>
    </dsp:sp>
    <dsp:sp modelId="{36FF8C30-F75F-6D49-B632-3C6111A819D2}">
      <dsp:nvSpPr>
        <dsp:cNvPr id="0" name=""/>
        <dsp:cNvSpPr/>
      </dsp:nvSpPr>
      <dsp:spPr>
        <a:xfrm>
          <a:off x="5453538" y="476461"/>
          <a:ext cx="2478880" cy="148732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Capital de la Provincia de Acaya</a:t>
          </a:r>
        </a:p>
      </dsp:txBody>
      <dsp:txXfrm>
        <a:off x="5453538" y="476461"/>
        <a:ext cx="2478880" cy="1487328"/>
      </dsp:txXfrm>
    </dsp:sp>
    <dsp:sp modelId="{3D01F9B2-4CE3-BC4E-9FCA-F00CF05016DB}">
      <dsp:nvSpPr>
        <dsp:cNvPr id="0" name=""/>
        <dsp:cNvSpPr/>
      </dsp:nvSpPr>
      <dsp:spPr>
        <a:xfrm>
          <a:off x="0" y="2211678"/>
          <a:ext cx="2478880" cy="148732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Nudo comercial y cosmopolita</a:t>
          </a:r>
        </a:p>
      </dsp:txBody>
      <dsp:txXfrm>
        <a:off x="0" y="2211678"/>
        <a:ext cx="2478880" cy="1487328"/>
      </dsp:txXfrm>
    </dsp:sp>
    <dsp:sp modelId="{FFF4D4F3-FD8A-1A43-8BE3-E2903FC24205}">
      <dsp:nvSpPr>
        <dsp:cNvPr id="0" name=""/>
        <dsp:cNvSpPr/>
      </dsp:nvSpPr>
      <dsp:spPr>
        <a:xfrm>
          <a:off x="2726769" y="2211678"/>
          <a:ext cx="2478880" cy="148732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Reconstruida</a:t>
          </a:r>
          <a:r>
            <a:rPr lang="en-US" sz="2400" kern="1200" dirty="0"/>
            <a:t> </a:t>
          </a:r>
          <a:r>
            <a:rPr lang="en-US" sz="2400" kern="1200" dirty="0" err="1"/>
            <a:t>como</a:t>
          </a:r>
          <a:r>
            <a:rPr lang="en-US" sz="2400" kern="1200" dirty="0"/>
            <a:t> ciudad </a:t>
          </a:r>
          <a:r>
            <a:rPr lang="en-US" sz="2400" kern="1200" dirty="0" err="1"/>
            <a:t>romana</a:t>
          </a:r>
          <a:r>
            <a:rPr lang="en-US" sz="2400" kern="1200" dirty="0"/>
            <a:t> </a:t>
          </a:r>
          <a:br>
            <a:rPr lang="en-US" sz="2400" kern="1200" dirty="0"/>
          </a:br>
          <a:r>
            <a:rPr lang="en-US" sz="2400" kern="1200" dirty="0" err="1"/>
            <a:t>en</a:t>
          </a:r>
          <a:r>
            <a:rPr lang="en-US" sz="2400" kern="1200" dirty="0"/>
            <a:t> 44 </a:t>
          </a:r>
          <a:r>
            <a:rPr lang="en-US" sz="2400" kern="1200" dirty="0" err="1"/>
            <a:t>a.C</a:t>
          </a:r>
          <a:r>
            <a:rPr lang="en-US" sz="2400" kern="1200" dirty="0"/>
            <a:t>.</a:t>
          </a:r>
        </a:p>
      </dsp:txBody>
      <dsp:txXfrm>
        <a:off x="2726769" y="2211678"/>
        <a:ext cx="2478880" cy="1487328"/>
      </dsp:txXfrm>
    </dsp:sp>
    <dsp:sp modelId="{8F7E0475-D95C-594E-BB46-61225D15AB87}">
      <dsp:nvSpPr>
        <dsp:cNvPr id="0" name=""/>
        <dsp:cNvSpPr/>
      </dsp:nvSpPr>
      <dsp:spPr>
        <a:xfrm>
          <a:off x="5453538" y="2211678"/>
          <a:ext cx="2478880" cy="148732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Juegos</a:t>
          </a:r>
          <a:r>
            <a:rPr lang="en-US" sz="2400" kern="1200" dirty="0"/>
            <a:t> </a:t>
          </a:r>
          <a:r>
            <a:rPr lang="en-US" sz="2400" kern="1200" dirty="0" err="1"/>
            <a:t>istmicos</a:t>
          </a:r>
          <a:r>
            <a:rPr lang="en-US" sz="2400" kern="1200" dirty="0"/>
            <a:t> </a:t>
          </a:r>
          <a:r>
            <a:rPr lang="en-US" sz="2400" kern="1200" dirty="0" err="1"/>
            <a:t>cada</a:t>
          </a:r>
          <a:r>
            <a:rPr lang="en-US" sz="2400" kern="1200" dirty="0"/>
            <a:t> 2 </a:t>
          </a:r>
          <a:r>
            <a:rPr lang="en-US" sz="2400" kern="1200" dirty="0" err="1"/>
            <a:t>años</a:t>
          </a:r>
          <a:endParaRPr lang="en-US" sz="2400" kern="1200" dirty="0"/>
        </a:p>
      </dsp:txBody>
      <dsp:txXfrm>
        <a:off x="5453538" y="2211678"/>
        <a:ext cx="2478880" cy="14873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1" name="Group 450"/>
          <p:cNvGrpSpPr/>
          <p:nvPr/>
        </p:nvGrpSpPr>
        <p:grpSpPr>
          <a:xfrm>
            <a:off x="0" y="0"/>
            <a:ext cx="9555163" cy="6853238"/>
            <a:chOff x="1524000" y="0"/>
            <a:chExt cx="9555163" cy="6853238"/>
          </a:xfrm>
        </p:grpSpPr>
        <p:sp>
          <p:nvSpPr>
            <p:cNvPr id="452" name="Freeform 6"/>
            <p:cNvSpPr/>
            <p:nvPr/>
          </p:nvSpPr>
          <p:spPr bwMode="auto">
            <a:xfrm>
              <a:off x="1524000" y="1331913"/>
              <a:ext cx="7837488" cy="5521325"/>
            </a:xfrm>
            <a:custGeom>
              <a:avLst/>
              <a:gdLst/>
              <a:ahLst/>
              <a:cxnLst/>
              <a:rect l="0" t="0" r="r" b="b"/>
              <a:pathLst>
                <a:path w="1648" h="1161">
                  <a:moveTo>
                    <a:pt x="1362" y="1161"/>
                  </a:moveTo>
                  <a:cubicBezTo>
                    <a:pt x="1648" y="920"/>
                    <a:pt x="1283" y="505"/>
                    <a:pt x="1097" y="326"/>
                  </a:cubicBezTo>
                  <a:cubicBezTo>
                    <a:pt x="926" y="162"/>
                    <a:pt x="709" y="35"/>
                    <a:pt x="470" y="14"/>
                  </a:cubicBezTo>
                  <a:cubicBezTo>
                    <a:pt x="315" y="0"/>
                    <a:pt x="142" y="49"/>
                    <a:pt x="0" y="138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3" name="Freeform 7"/>
            <p:cNvSpPr/>
            <p:nvPr/>
          </p:nvSpPr>
          <p:spPr bwMode="auto">
            <a:xfrm>
              <a:off x="1524000" y="5564188"/>
              <a:ext cx="1412875" cy="1284288"/>
            </a:xfrm>
            <a:custGeom>
              <a:avLst/>
              <a:gdLst/>
              <a:ahLst/>
              <a:cxnLst/>
              <a:rect l="0" t="0" r="r" b="b"/>
              <a:pathLst>
                <a:path w="297" h="270">
                  <a:moveTo>
                    <a:pt x="0" y="0"/>
                  </a:moveTo>
                  <a:cubicBezTo>
                    <a:pt x="73" y="119"/>
                    <a:pt x="186" y="220"/>
                    <a:pt x="297" y="27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4" name="Freeform 8"/>
            <p:cNvSpPr/>
            <p:nvPr/>
          </p:nvSpPr>
          <p:spPr bwMode="auto">
            <a:xfrm>
              <a:off x="1524000" y="2030413"/>
              <a:ext cx="6510338" cy="4813300"/>
            </a:xfrm>
            <a:custGeom>
              <a:avLst/>
              <a:gdLst/>
              <a:ahLst/>
              <a:cxnLst/>
              <a:rect l="0" t="0" r="r" b="b"/>
              <a:pathLst>
                <a:path w="1369" h="1012">
                  <a:moveTo>
                    <a:pt x="845" y="1012"/>
                  </a:moveTo>
                  <a:cubicBezTo>
                    <a:pt x="1043" y="967"/>
                    <a:pt x="1369" y="853"/>
                    <a:pt x="1263" y="588"/>
                  </a:cubicBezTo>
                  <a:cubicBezTo>
                    <a:pt x="1164" y="340"/>
                    <a:pt x="861" y="107"/>
                    <a:pt x="602" y="49"/>
                  </a:cubicBezTo>
                  <a:cubicBezTo>
                    <a:pt x="383" y="0"/>
                    <a:pt x="135" y="97"/>
                    <a:pt x="0" y="28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5" name="Freeform 9"/>
            <p:cNvSpPr/>
            <p:nvPr/>
          </p:nvSpPr>
          <p:spPr bwMode="auto">
            <a:xfrm>
              <a:off x="1528763" y="6207125"/>
              <a:ext cx="717550" cy="646113"/>
            </a:xfrm>
            <a:custGeom>
              <a:avLst/>
              <a:gdLst/>
              <a:ahLst/>
              <a:cxnLst/>
              <a:rect l="0" t="0" r="r" b="b"/>
              <a:pathLst>
                <a:path w="151" h="136">
                  <a:moveTo>
                    <a:pt x="0" y="0"/>
                  </a:moveTo>
                  <a:cubicBezTo>
                    <a:pt x="45" y="52"/>
                    <a:pt x="97" y="99"/>
                    <a:pt x="151" y="13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6" name="Freeform 10"/>
            <p:cNvSpPr/>
            <p:nvPr/>
          </p:nvSpPr>
          <p:spPr bwMode="auto">
            <a:xfrm>
              <a:off x="1524000" y="1806575"/>
              <a:ext cx="6753225" cy="5046663"/>
            </a:xfrm>
            <a:custGeom>
              <a:avLst/>
              <a:gdLst/>
              <a:ahLst/>
              <a:cxnLst/>
              <a:rect l="0" t="0" r="r" b="b"/>
              <a:pathLst>
                <a:path w="1420" h="1061">
                  <a:moveTo>
                    <a:pt x="1034" y="1061"/>
                  </a:moveTo>
                  <a:cubicBezTo>
                    <a:pt x="1148" y="1019"/>
                    <a:pt x="1283" y="957"/>
                    <a:pt x="1345" y="845"/>
                  </a:cubicBezTo>
                  <a:cubicBezTo>
                    <a:pt x="1420" y="710"/>
                    <a:pt x="1338" y="570"/>
                    <a:pt x="1249" y="466"/>
                  </a:cubicBezTo>
                  <a:cubicBezTo>
                    <a:pt x="1068" y="253"/>
                    <a:pt x="816" y="57"/>
                    <a:pt x="530" y="23"/>
                  </a:cubicBezTo>
                  <a:cubicBezTo>
                    <a:pt x="336" y="0"/>
                    <a:pt x="140" y="87"/>
                    <a:pt x="0" y="22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7" name="Freeform 11"/>
            <p:cNvSpPr/>
            <p:nvPr/>
          </p:nvSpPr>
          <p:spPr bwMode="auto">
            <a:xfrm>
              <a:off x="1524000" y="669925"/>
              <a:ext cx="8797925" cy="6183313"/>
            </a:xfrm>
            <a:custGeom>
              <a:avLst/>
              <a:gdLst/>
              <a:ahLst/>
              <a:cxnLst/>
              <a:rect l="0" t="0" r="r" b="b"/>
              <a:pathLst>
                <a:path w="1850" h="1300">
                  <a:moveTo>
                    <a:pt x="1552" y="1300"/>
                  </a:moveTo>
                  <a:cubicBezTo>
                    <a:pt x="1850" y="1019"/>
                    <a:pt x="1504" y="652"/>
                    <a:pt x="1288" y="447"/>
                  </a:cubicBezTo>
                  <a:cubicBezTo>
                    <a:pt x="1085" y="255"/>
                    <a:pt x="838" y="90"/>
                    <a:pt x="559" y="37"/>
                  </a:cubicBezTo>
                  <a:cubicBezTo>
                    <a:pt x="364" y="0"/>
                    <a:pt x="171" y="40"/>
                    <a:pt x="0" y="131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8" name="Freeform 12"/>
            <p:cNvSpPr/>
            <p:nvPr/>
          </p:nvSpPr>
          <p:spPr bwMode="auto">
            <a:xfrm>
              <a:off x="1524000" y="119063"/>
              <a:ext cx="9555163" cy="6734175"/>
            </a:xfrm>
            <a:custGeom>
              <a:avLst/>
              <a:gdLst/>
              <a:ahLst/>
              <a:cxnLst/>
              <a:rect l="0" t="0" r="r" b="b"/>
              <a:pathLst>
                <a:path w="2009" h="1416">
                  <a:moveTo>
                    <a:pt x="1725" y="1416"/>
                  </a:moveTo>
                  <a:cubicBezTo>
                    <a:pt x="2009" y="1117"/>
                    <a:pt x="1728" y="785"/>
                    <a:pt x="1492" y="565"/>
                  </a:cubicBezTo>
                  <a:cubicBezTo>
                    <a:pt x="1248" y="339"/>
                    <a:pt x="961" y="143"/>
                    <a:pt x="635" y="61"/>
                  </a:cubicBezTo>
                  <a:cubicBezTo>
                    <a:pt x="392" y="0"/>
                    <a:pt x="190" y="18"/>
                    <a:pt x="0" y="10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9" name="Freeform 13"/>
            <p:cNvSpPr/>
            <p:nvPr/>
          </p:nvSpPr>
          <p:spPr bwMode="auto">
            <a:xfrm>
              <a:off x="5419725" y="4763"/>
              <a:ext cx="5216525" cy="5368925"/>
            </a:xfrm>
            <a:custGeom>
              <a:avLst/>
              <a:gdLst/>
              <a:ahLst/>
              <a:cxnLst/>
              <a:rect l="0" t="0" r="r" b="b"/>
              <a:pathLst>
                <a:path w="1097" h="1129">
                  <a:moveTo>
                    <a:pt x="1097" y="1129"/>
                  </a:moveTo>
                  <a:cubicBezTo>
                    <a:pt x="1031" y="909"/>
                    <a:pt x="843" y="701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0" name="Freeform 15"/>
            <p:cNvSpPr/>
            <p:nvPr/>
          </p:nvSpPr>
          <p:spPr bwMode="auto">
            <a:xfrm>
              <a:off x="5813425" y="4763"/>
              <a:ext cx="4832350" cy="4822825"/>
            </a:xfrm>
            <a:custGeom>
              <a:avLst/>
              <a:gdLst/>
              <a:ahLst/>
              <a:cxnLst/>
              <a:rect l="0" t="0" r="r" b="b"/>
              <a:pathLst>
                <a:path w="1016" h="1014">
                  <a:moveTo>
                    <a:pt x="1016" y="1014"/>
                  </a:moveTo>
                  <a:cubicBezTo>
                    <a:pt x="934" y="849"/>
                    <a:pt x="802" y="6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1" name="Freeform 16"/>
            <p:cNvSpPr/>
            <p:nvPr/>
          </p:nvSpPr>
          <p:spPr bwMode="auto">
            <a:xfrm>
              <a:off x="6003925" y="4763"/>
              <a:ext cx="4641850" cy="4598988"/>
            </a:xfrm>
            <a:custGeom>
              <a:avLst/>
              <a:gdLst/>
              <a:ahLst/>
              <a:cxnLst/>
              <a:rect l="0" t="0" r="r" b="b"/>
              <a:pathLst>
                <a:path w="976" h="967">
                  <a:moveTo>
                    <a:pt x="976" y="967"/>
                  </a:moveTo>
                  <a:cubicBezTo>
                    <a:pt x="894" y="822"/>
                    <a:pt x="779" y="689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2" name="Freeform 17"/>
            <p:cNvSpPr/>
            <p:nvPr/>
          </p:nvSpPr>
          <p:spPr bwMode="auto">
            <a:xfrm>
              <a:off x="6203950" y="0"/>
              <a:ext cx="4441825" cy="4237038"/>
            </a:xfrm>
            <a:custGeom>
              <a:avLst/>
              <a:gdLst/>
              <a:ahLst/>
              <a:cxnLst/>
              <a:rect l="0" t="0" r="r" b="b"/>
              <a:pathLst>
                <a:path w="934" h="891">
                  <a:moveTo>
                    <a:pt x="934" y="891"/>
                  </a:moveTo>
                  <a:cubicBezTo>
                    <a:pt x="863" y="783"/>
                    <a:pt x="778" y="684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3" name="Freeform 18"/>
            <p:cNvSpPr/>
            <p:nvPr/>
          </p:nvSpPr>
          <p:spPr bwMode="auto">
            <a:xfrm>
              <a:off x="6456363" y="4763"/>
              <a:ext cx="4179888" cy="3986213"/>
            </a:xfrm>
            <a:custGeom>
              <a:avLst/>
              <a:gdLst/>
              <a:ahLst/>
              <a:cxnLst/>
              <a:rect l="0" t="0" r="r" b="b"/>
              <a:pathLst>
                <a:path w="879" h="838">
                  <a:moveTo>
                    <a:pt x="879" y="838"/>
                  </a:moveTo>
                  <a:cubicBezTo>
                    <a:pt x="821" y="755"/>
                    <a:pt x="756" y="679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4" name="Freeform 19"/>
            <p:cNvSpPr/>
            <p:nvPr/>
          </p:nvSpPr>
          <p:spPr bwMode="auto">
            <a:xfrm>
              <a:off x="6869113" y="4763"/>
              <a:ext cx="3776663" cy="3838575"/>
            </a:xfrm>
            <a:custGeom>
              <a:avLst/>
              <a:gdLst/>
              <a:ahLst/>
              <a:cxnLst/>
              <a:rect l="0" t="0" r="r" b="b"/>
              <a:pathLst>
                <a:path w="794" h="807">
                  <a:moveTo>
                    <a:pt x="794" y="807"/>
                  </a:moveTo>
                  <a:cubicBezTo>
                    <a:pt x="745" y="739"/>
                    <a:pt x="695" y="676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5" name="Freeform 20"/>
            <p:cNvSpPr/>
            <p:nvPr/>
          </p:nvSpPr>
          <p:spPr bwMode="auto">
            <a:xfrm>
              <a:off x="8758238" y="4763"/>
              <a:ext cx="1887538" cy="1355725"/>
            </a:xfrm>
            <a:custGeom>
              <a:avLst/>
              <a:gdLst/>
              <a:ahLst/>
              <a:cxnLst/>
              <a:rect l="0" t="0" r="r" b="b"/>
              <a:pathLst>
                <a:path w="397" h="285">
                  <a:moveTo>
                    <a:pt x="397" y="285"/>
                  </a:moveTo>
                  <a:cubicBezTo>
                    <a:pt x="270" y="182"/>
                    <a:pt x="138" y="8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6" name="Freeform 21"/>
            <p:cNvSpPr/>
            <p:nvPr/>
          </p:nvSpPr>
          <p:spPr bwMode="auto">
            <a:xfrm>
              <a:off x="9223375" y="9525"/>
              <a:ext cx="1422400" cy="1108075"/>
            </a:xfrm>
            <a:custGeom>
              <a:avLst/>
              <a:gdLst/>
              <a:ahLst/>
              <a:cxnLst/>
              <a:rect l="0" t="0" r="r" b="b"/>
              <a:pathLst>
                <a:path w="299" h="233">
                  <a:moveTo>
                    <a:pt x="299" y="233"/>
                  </a:moveTo>
                  <a:cubicBezTo>
                    <a:pt x="197" y="145"/>
                    <a:pt x="97" y="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7" name="Freeform 22"/>
            <p:cNvSpPr/>
            <p:nvPr/>
          </p:nvSpPr>
          <p:spPr bwMode="auto">
            <a:xfrm>
              <a:off x="10009188" y="4763"/>
              <a:ext cx="636588" cy="361950"/>
            </a:xfrm>
            <a:custGeom>
              <a:avLst/>
              <a:gdLst/>
              <a:ahLst/>
              <a:cxnLst/>
              <a:rect l="0" t="0" r="r" b="b"/>
              <a:pathLst>
                <a:path w="134" h="76">
                  <a:moveTo>
                    <a:pt x="0" y="0"/>
                  </a:moveTo>
                  <a:cubicBezTo>
                    <a:pt x="45" y="25"/>
                    <a:pt x="89" y="50"/>
                    <a:pt x="134" y="7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" name="Group 6"/>
          <p:cNvGrpSpPr/>
          <p:nvPr/>
        </p:nvGrpSpPr>
        <p:grpSpPr>
          <a:xfrm>
            <a:off x="1283114" y="1168329"/>
            <a:ext cx="6586124" cy="4537816"/>
            <a:chOff x="1283114" y="1168329"/>
            <a:chExt cx="6586124" cy="4537816"/>
          </a:xfrm>
        </p:grpSpPr>
        <p:sp>
          <p:nvSpPr>
            <p:cNvPr id="39" name="Rectangle 38"/>
            <p:cNvSpPr/>
            <p:nvPr/>
          </p:nvSpPr>
          <p:spPr>
            <a:xfrm>
              <a:off x="1283114" y="1168329"/>
              <a:ext cx="6586124" cy="7315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283114" y="1973001"/>
              <a:ext cx="6586124" cy="33844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41" name="Isosceles Triangle 39"/>
            <p:cNvSpPr/>
            <p:nvPr/>
          </p:nvSpPr>
          <p:spPr>
            <a:xfrm rot="10800000">
              <a:off x="4362524" y="5355082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59091" y="2055278"/>
            <a:ext cx="6428445" cy="1810636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4800" spc="-113">
                <a:solidFill>
                  <a:srgbClr val="FFFE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9091" y="3941492"/>
            <a:ext cx="6428445" cy="1334120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" y="320040"/>
            <a:ext cx="27432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smtClean="0"/>
              <a:pPr/>
              <a:t>11/23/21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7854696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08976" y="320040"/>
            <a:ext cx="6858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0728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roup 84"/>
          <p:cNvGrpSpPr/>
          <p:nvPr/>
        </p:nvGrpSpPr>
        <p:grpSpPr>
          <a:xfrm>
            <a:off x="-286226" y="0"/>
            <a:ext cx="9421759" cy="6858001"/>
            <a:chOff x="1243013" y="0"/>
            <a:chExt cx="9402763" cy="6858001"/>
          </a:xfrm>
        </p:grpSpPr>
        <p:sp>
          <p:nvSpPr>
            <p:cNvPr id="86" name="Freeform 5"/>
            <p:cNvSpPr/>
            <p:nvPr/>
          </p:nvSpPr>
          <p:spPr bwMode="auto">
            <a:xfrm>
              <a:off x="2289175" y="0"/>
              <a:ext cx="3867150" cy="6848475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6"/>
            <p:cNvSpPr/>
            <p:nvPr/>
          </p:nvSpPr>
          <p:spPr bwMode="auto">
            <a:xfrm>
              <a:off x="9604375" y="9525"/>
              <a:ext cx="1041400" cy="328613"/>
            </a:xfrm>
            <a:custGeom>
              <a:avLst/>
              <a:gdLst/>
              <a:ahLst/>
              <a:cxnLst/>
              <a:rect l="0" t="0" r="r" b="b"/>
              <a:pathLst>
                <a:path w="219" h="6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7"/>
            <p:cNvSpPr/>
            <p:nvPr/>
          </p:nvSpPr>
          <p:spPr bwMode="auto">
            <a:xfrm>
              <a:off x="9223375" y="5578475"/>
              <a:ext cx="1422400" cy="1270000"/>
            </a:xfrm>
            <a:custGeom>
              <a:avLst/>
              <a:gdLst/>
              <a:ahLst/>
              <a:cxnLst/>
              <a:rect l="0" t="0" r="r" b="b"/>
              <a:pathLst>
                <a:path w="299" h="267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8"/>
            <p:cNvSpPr/>
            <p:nvPr/>
          </p:nvSpPr>
          <p:spPr bwMode="auto">
            <a:xfrm>
              <a:off x="2103438" y="0"/>
              <a:ext cx="3681413" cy="6848475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9"/>
            <p:cNvSpPr/>
            <p:nvPr/>
          </p:nvSpPr>
          <p:spPr bwMode="auto">
            <a:xfrm>
              <a:off x="10179050" y="9525"/>
              <a:ext cx="466725" cy="157163"/>
            </a:xfrm>
            <a:custGeom>
              <a:avLst/>
              <a:gdLst/>
              <a:ahLst/>
              <a:cxnLst/>
              <a:rect l="0" t="0" r="r" b="b"/>
              <a:pathLst>
                <a:path w="98" h="33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0"/>
            <p:cNvSpPr/>
            <p:nvPr/>
          </p:nvSpPr>
          <p:spPr bwMode="auto">
            <a:xfrm>
              <a:off x="9471025" y="5811838"/>
              <a:ext cx="1174750" cy="1046163"/>
            </a:xfrm>
            <a:custGeom>
              <a:avLst/>
              <a:gdLst/>
              <a:ahLst/>
              <a:cxnLst/>
              <a:rect l="0" t="0" r="r" b="b"/>
              <a:pathLst>
                <a:path w="247" h="220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1"/>
            <p:cNvSpPr/>
            <p:nvPr/>
          </p:nvSpPr>
          <p:spPr bwMode="auto">
            <a:xfrm>
              <a:off x="1985963" y="0"/>
              <a:ext cx="3622675" cy="6848475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2"/>
            <p:cNvSpPr/>
            <p:nvPr/>
          </p:nvSpPr>
          <p:spPr bwMode="auto">
            <a:xfrm>
              <a:off x="10479088" y="9525"/>
              <a:ext cx="166688" cy="57150"/>
            </a:xfrm>
            <a:custGeom>
              <a:avLst/>
              <a:gdLst/>
              <a:ahLst/>
              <a:cxnLst/>
              <a:rect l="0" t="0" r="r" b="b"/>
              <a:pathLst>
                <a:path w="35" h="12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3"/>
            <p:cNvSpPr/>
            <p:nvPr/>
          </p:nvSpPr>
          <p:spPr bwMode="auto">
            <a:xfrm>
              <a:off x="9618663" y="5940425"/>
              <a:ext cx="1027113" cy="908050"/>
            </a:xfrm>
            <a:custGeom>
              <a:avLst/>
              <a:gdLst/>
              <a:ahLst/>
              <a:cxnLst/>
              <a:rect l="0" t="0" r="r" b="b"/>
              <a:pathLst>
                <a:path w="216" h="191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4"/>
            <p:cNvSpPr/>
            <p:nvPr/>
          </p:nvSpPr>
          <p:spPr bwMode="auto">
            <a:xfrm>
              <a:off x="1985963" y="0"/>
              <a:ext cx="3248025" cy="6848475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5"/>
            <p:cNvSpPr/>
            <p:nvPr/>
          </p:nvSpPr>
          <p:spPr bwMode="auto">
            <a:xfrm>
              <a:off x="9780588" y="6054725"/>
              <a:ext cx="865188" cy="793750"/>
            </a:xfrm>
            <a:custGeom>
              <a:avLst/>
              <a:gdLst/>
              <a:ahLst/>
              <a:cxnLst/>
              <a:rect l="0" t="0" r="r" b="b"/>
              <a:pathLst>
                <a:path w="182" h="167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6"/>
            <p:cNvSpPr/>
            <p:nvPr/>
          </p:nvSpPr>
          <p:spPr bwMode="auto">
            <a:xfrm>
              <a:off x="1871663" y="0"/>
              <a:ext cx="3233738" cy="6848475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7"/>
            <p:cNvSpPr/>
            <p:nvPr/>
          </p:nvSpPr>
          <p:spPr bwMode="auto">
            <a:xfrm>
              <a:off x="9956800" y="6216650"/>
              <a:ext cx="688975" cy="631825"/>
            </a:xfrm>
            <a:custGeom>
              <a:avLst/>
              <a:gdLst/>
              <a:ahLst/>
              <a:cxnLst/>
              <a:rect l="0" t="0" r="r" b="b"/>
              <a:pathLst>
                <a:path w="145" h="133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8"/>
            <p:cNvSpPr/>
            <p:nvPr/>
          </p:nvSpPr>
          <p:spPr bwMode="auto">
            <a:xfrm>
              <a:off x="1466850" y="0"/>
              <a:ext cx="3424238" cy="6848475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9"/>
            <p:cNvSpPr/>
            <p:nvPr/>
          </p:nvSpPr>
          <p:spPr bwMode="auto">
            <a:xfrm>
              <a:off x="10264775" y="6519863"/>
              <a:ext cx="381000" cy="328613"/>
            </a:xfrm>
            <a:custGeom>
              <a:avLst/>
              <a:gdLst/>
              <a:ahLst/>
              <a:cxnLst/>
              <a:rect l="0" t="0" r="r" b="b"/>
              <a:pathLst>
                <a:path w="80" h="69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0"/>
            <p:cNvSpPr/>
            <p:nvPr/>
          </p:nvSpPr>
          <p:spPr bwMode="auto">
            <a:xfrm>
              <a:off x="1581150" y="0"/>
              <a:ext cx="2720975" cy="6848475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21"/>
            <p:cNvSpPr/>
            <p:nvPr/>
          </p:nvSpPr>
          <p:spPr bwMode="auto">
            <a:xfrm>
              <a:off x="1243013" y="0"/>
              <a:ext cx="2949575" cy="6848475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22"/>
            <p:cNvSpPr/>
            <p:nvPr/>
          </p:nvSpPr>
          <p:spPr bwMode="auto">
            <a:xfrm>
              <a:off x="1524000" y="0"/>
              <a:ext cx="1446213" cy="2030413"/>
            </a:xfrm>
            <a:custGeom>
              <a:avLst/>
              <a:gdLst/>
              <a:ahLst/>
              <a:cxnLst/>
              <a:rect l="0" t="0" r="r" b="b"/>
              <a:pathLst>
                <a:path w="304" h="427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23"/>
            <p:cNvSpPr/>
            <p:nvPr/>
          </p:nvSpPr>
          <p:spPr bwMode="auto">
            <a:xfrm>
              <a:off x="1524000" y="9525"/>
              <a:ext cx="1246188" cy="1641475"/>
            </a:xfrm>
            <a:custGeom>
              <a:avLst/>
              <a:gdLst/>
              <a:ahLst/>
              <a:cxnLst/>
              <a:rect l="0" t="0" r="r" b="b"/>
              <a:pathLst>
                <a:path w="262" h="345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4"/>
            <p:cNvSpPr/>
            <p:nvPr/>
          </p:nvSpPr>
          <p:spPr bwMode="auto">
            <a:xfrm>
              <a:off x="1524000" y="0"/>
              <a:ext cx="1036638" cy="1212850"/>
            </a:xfrm>
            <a:custGeom>
              <a:avLst/>
              <a:gdLst/>
              <a:ahLst/>
              <a:cxnLst/>
              <a:rect l="0" t="0" r="r" b="b"/>
              <a:pathLst>
                <a:path w="218" h="255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2" name="Group 31"/>
          <p:cNvGrpSpPr/>
          <p:nvPr/>
        </p:nvGrpSpPr>
        <p:grpSpPr>
          <a:xfrm>
            <a:off x="640080" y="1699589"/>
            <a:ext cx="3286552" cy="3470421"/>
            <a:chOff x="640080" y="1699589"/>
            <a:chExt cx="3286552" cy="3470421"/>
          </a:xfrm>
        </p:grpSpPr>
        <p:sp>
          <p:nvSpPr>
            <p:cNvPr id="42" name="Rectangle 41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3" name="Isosceles Triangle 22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4" name="Rectangle 43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786" y="2349926"/>
            <a:ext cx="3113815" cy="2472774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15686" y="794719"/>
            <a:ext cx="4095643" cy="525709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382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/>
          <p:cNvGrpSpPr/>
          <p:nvPr/>
        </p:nvGrpSpPr>
        <p:grpSpPr>
          <a:xfrm flipH="1">
            <a:off x="0" y="0"/>
            <a:ext cx="9421759" cy="6858001"/>
            <a:chOff x="1243013" y="0"/>
            <a:chExt cx="9402763" cy="6858001"/>
          </a:xfrm>
        </p:grpSpPr>
        <p:sp>
          <p:nvSpPr>
            <p:cNvPr id="52" name="Freeform 5"/>
            <p:cNvSpPr/>
            <p:nvPr/>
          </p:nvSpPr>
          <p:spPr bwMode="auto">
            <a:xfrm>
              <a:off x="2289175" y="0"/>
              <a:ext cx="3867150" cy="6848475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6"/>
            <p:cNvSpPr/>
            <p:nvPr/>
          </p:nvSpPr>
          <p:spPr bwMode="auto">
            <a:xfrm>
              <a:off x="9604375" y="9525"/>
              <a:ext cx="1041400" cy="328613"/>
            </a:xfrm>
            <a:custGeom>
              <a:avLst/>
              <a:gdLst/>
              <a:ahLst/>
              <a:cxnLst/>
              <a:rect l="0" t="0" r="r" b="b"/>
              <a:pathLst>
                <a:path w="219" h="6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7"/>
            <p:cNvSpPr/>
            <p:nvPr/>
          </p:nvSpPr>
          <p:spPr bwMode="auto">
            <a:xfrm>
              <a:off x="9223375" y="5578475"/>
              <a:ext cx="1422400" cy="1270000"/>
            </a:xfrm>
            <a:custGeom>
              <a:avLst/>
              <a:gdLst/>
              <a:ahLst/>
              <a:cxnLst/>
              <a:rect l="0" t="0" r="r" b="b"/>
              <a:pathLst>
                <a:path w="299" h="267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8"/>
            <p:cNvSpPr/>
            <p:nvPr/>
          </p:nvSpPr>
          <p:spPr bwMode="auto">
            <a:xfrm>
              <a:off x="2103438" y="0"/>
              <a:ext cx="3681413" cy="6848475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9"/>
            <p:cNvSpPr/>
            <p:nvPr/>
          </p:nvSpPr>
          <p:spPr bwMode="auto">
            <a:xfrm>
              <a:off x="10179050" y="9525"/>
              <a:ext cx="466725" cy="157163"/>
            </a:xfrm>
            <a:custGeom>
              <a:avLst/>
              <a:gdLst/>
              <a:ahLst/>
              <a:cxnLst/>
              <a:rect l="0" t="0" r="r" b="b"/>
              <a:pathLst>
                <a:path w="98" h="33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10"/>
            <p:cNvSpPr/>
            <p:nvPr/>
          </p:nvSpPr>
          <p:spPr bwMode="auto">
            <a:xfrm>
              <a:off x="9471025" y="5811838"/>
              <a:ext cx="1174750" cy="1046163"/>
            </a:xfrm>
            <a:custGeom>
              <a:avLst/>
              <a:gdLst/>
              <a:ahLst/>
              <a:cxnLst/>
              <a:rect l="0" t="0" r="r" b="b"/>
              <a:pathLst>
                <a:path w="247" h="220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11"/>
            <p:cNvSpPr/>
            <p:nvPr/>
          </p:nvSpPr>
          <p:spPr bwMode="auto">
            <a:xfrm>
              <a:off x="1985963" y="0"/>
              <a:ext cx="3622675" cy="6848475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12"/>
            <p:cNvSpPr/>
            <p:nvPr/>
          </p:nvSpPr>
          <p:spPr bwMode="auto">
            <a:xfrm>
              <a:off x="10479088" y="9525"/>
              <a:ext cx="166688" cy="57150"/>
            </a:xfrm>
            <a:custGeom>
              <a:avLst/>
              <a:gdLst/>
              <a:ahLst/>
              <a:cxnLst/>
              <a:rect l="0" t="0" r="r" b="b"/>
              <a:pathLst>
                <a:path w="35" h="12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13"/>
            <p:cNvSpPr/>
            <p:nvPr/>
          </p:nvSpPr>
          <p:spPr bwMode="auto">
            <a:xfrm>
              <a:off x="9618663" y="5940425"/>
              <a:ext cx="1027113" cy="908050"/>
            </a:xfrm>
            <a:custGeom>
              <a:avLst/>
              <a:gdLst/>
              <a:ahLst/>
              <a:cxnLst/>
              <a:rect l="0" t="0" r="r" b="b"/>
              <a:pathLst>
                <a:path w="216" h="191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1" name="Freeform 14"/>
            <p:cNvSpPr/>
            <p:nvPr/>
          </p:nvSpPr>
          <p:spPr bwMode="auto">
            <a:xfrm>
              <a:off x="1985963" y="0"/>
              <a:ext cx="3248025" cy="6848475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2" name="Freeform 15"/>
            <p:cNvSpPr/>
            <p:nvPr/>
          </p:nvSpPr>
          <p:spPr bwMode="auto">
            <a:xfrm>
              <a:off x="9780588" y="6054725"/>
              <a:ext cx="865188" cy="793750"/>
            </a:xfrm>
            <a:custGeom>
              <a:avLst/>
              <a:gdLst/>
              <a:ahLst/>
              <a:cxnLst/>
              <a:rect l="0" t="0" r="r" b="b"/>
              <a:pathLst>
                <a:path w="182" h="167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3" name="Freeform 16"/>
            <p:cNvSpPr/>
            <p:nvPr/>
          </p:nvSpPr>
          <p:spPr bwMode="auto">
            <a:xfrm>
              <a:off x="1871663" y="0"/>
              <a:ext cx="3233738" cy="6848475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4" name="Freeform 17"/>
            <p:cNvSpPr/>
            <p:nvPr/>
          </p:nvSpPr>
          <p:spPr bwMode="auto">
            <a:xfrm>
              <a:off x="9956800" y="6216650"/>
              <a:ext cx="688975" cy="631825"/>
            </a:xfrm>
            <a:custGeom>
              <a:avLst/>
              <a:gdLst/>
              <a:ahLst/>
              <a:cxnLst/>
              <a:rect l="0" t="0" r="r" b="b"/>
              <a:pathLst>
                <a:path w="145" h="133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5" name="Freeform 18"/>
            <p:cNvSpPr/>
            <p:nvPr/>
          </p:nvSpPr>
          <p:spPr bwMode="auto">
            <a:xfrm>
              <a:off x="1466850" y="0"/>
              <a:ext cx="3424238" cy="6848475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6" name="Freeform 19"/>
            <p:cNvSpPr/>
            <p:nvPr/>
          </p:nvSpPr>
          <p:spPr bwMode="auto">
            <a:xfrm>
              <a:off x="10264775" y="6519863"/>
              <a:ext cx="381000" cy="328613"/>
            </a:xfrm>
            <a:custGeom>
              <a:avLst/>
              <a:gdLst/>
              <a:ahLst/>
              <a:cxnLst/>
              <a:rect l="0" t="0" r="r" b="b"/>
              <a:pathLst>
                <a:path w="80" h="69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7" name="Freeform 20"/>
            <p:cNvSpPr/>
            <p:nvPr/>
          </p:nvSpPr>
          <p:spPr bwMode="auto">
            <a:xfrm>
              <a:off x="1581150" y="0"/>
              <a:ext cx="2720975" cy="6848475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8" name="Freeform 21"/>
            <p:cNvSpPr/>
            <p:nvPr/>
          </p:nvSpPr>
          <p:spPr bwMode="auto">
            <a:xfrm>
              <a:off x="1243013" y="0"/>
              <a:ext cx="2949575" cy="6848475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9" name="Freeform 22"/>
            <p:cNvSpPr/>
            <p:nvPr/>
          </p:nvSpPr>
          <p:spPr bwMode="auto">
            <a:xfrm>
              <a:off x="1524000" y="0"/>
              <a:ext cx="1446213" cy="2030413"/>
            </a:xfrm>
            <a:custGeom>
              <a:avLst/>
              <a:gdLst/>
              <a:ahLst/>
              <a:cxnLst/>
              <a:rect l="0" t="0" r="r" b="b"/>
              <a:pathLst>
                <a:path w="304" h="427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0" name="Freeform 23"/>
            <p:cNvSpPr/>
            <p:nvPr/>
          </p:nvSpPr>
          <p:spPr bwMode="auto">
            <a:xfrm>
              <a:off x="1524000" y="9525"/>
              <a:ext cx="1246188" cy="1641475"/>
            </a:xfrm>
            <a:custGeom>
              <a:avLst/>
              <a:gdLst/>
              <a:ahLst/>
              <a:cxnLst/>
              <a:rect l="0" t="0" r="r" b="b"/>
              <a:pathLst>
                <a:path w="262" h="345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1" name="Freeform 24"/>
            <p:cNvSpPr/>
            <p:nvPr/>
          </p:nvSpPr>
          <p:spPr bwMode="auto">
            <a:xfrm>
              <a:off x="1524000" y="0"/>
              <a:ext cx="1036638" cy="1212850"/>
            </a:xfrm>
            <a:custGeom>
              <a:avLst/>
              <a:gdLst/>
              <a:ahLst/>
              <a:cxnLst/>
              <a:rect l="0" t="0" r="r" b="b"/>
              <a:pathLst>
                <a:path w="218" h="255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85" name="Group 84"/>
          <p:cNvGrpSpPr/>
          <p:nvPr/>
        </p:nvGrpSpPr>
        <p:grpSpPr>
          <a:xfrm>
            <a:off x="5228134" y="1699589"/>
            <a:ext cx="3286552" cy="3470421"/>
            <a:chOff x="640080" y="1699589"/>
            <a:chExt cx="3286552" cy="3470421"/>
          </a:xfrm>
        </p:grpSpPr>
        <p:sp>
          <p:nvSpPr>
            <p:cNvPr id="86" name="Rectangle 85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87" name="Isosceles Triangle 22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88" name="Rectangle 87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313609" y="2349924"/>
            <a:ext cx="3112047" cy="2464951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3258" y="802808"/>
            <a:ext cx="4118291" cy="5254802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" y="320040"/>
            <a:ext cx="2743200" cy="320040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11/23/21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7854696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08976" y="320040"/>
            <a:ext cx="6858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740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64"/>
          <p:cNvGrpSpPr/>
          <p:nvPr/>
        </p:nvGrpSpPr>
        <p:grpSpPr>
          <a:xfrm>
            <a:off x="-286226" y="0"/>
            <a:ext cx="9421759" cy="6858001"/>
            <a:chOff x="1243013" y="0"/>
            <a:chExt cx="9402763" cy="6858001"/>
          </a:xfrm>
        </p:grpSpPr>
        <p:sp>
          <p:nvSpPr>
            <p:cNvPr id="66" name="Freeform 5"/>
            <p:cNvSpPr/>
            <p:nvPr/>
          </p:nvSpPr>
          <p:spPr bwMode="auto">
            <a:xfrm>
              <a:off x="2289175" y="0"/>
              <a:ext cx="3867150" cy="6848475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7" name="Freeform 6"/>
            <p:cNvSpPr/>
            <p:nvPr/>
          </p:nvSpPr>
          <p:spPr bwMode="auto">
            <a:xfrm>
              <a:off x="9604375" y="9525"/>
              <a:ext cx="1041400" cy="328613"/>
            </a:xfrm>
            <a:custGeom>
              <a:avLst/>
              <a:gdLst/>
              <a:ahLst/>
              <a:cxnLst/>
              <a:rect l="0" t="0" r="r" b="b"/>
              <a:pathLst>
                <a:path w="219" h="6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8" name="Freeform 7"/>
            <p:cNvSpPr/>
            <p:nvPr/>
          </p:nvSpPr>
          <p:spPr bwMode="auto">
            <a:xfrm>
              <a:off x="9223375" y="5578475"/>
              <a:ext cx="1422400" cy="1270000"/>
            </a:xfrm>
            <a:custGeom>
              <a:avLst/>
              <a:gdLst/>
              <a:ahLst/>
              <a:cxnLst/>
              <a:rect l="0" t="0" r="r" b="b"/>
              <a:pathLst>
                <a:path w="299" h="267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9" name="Freeform 8"/>
            <p:cNvSpPr/>
            <p:nvPr/>
          </p:nvSpPr>
          <p:spPr bwMode="auto">
            <a:xfrm>
              <a:off x="2103438" y="0"/>
              <a:ext cx="3681413" cy="6848475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0" name="Freeform 9"/>
            <p:cNvSpPr/>
            <p:nvPr/>
          </p:nvSpPr>
          <p:spPr bwMode="auto">
            <a:xfrm>
              <a:off x="10179050" y="9525"/>
              <a:ext cx="466725" cy="157163"/>
            </a:xfrm>
            <a:custGeom>
              <a:avLst/>
              <a:gdLst/>
              <a:ahLst/>
              <a:cxnLst/>
              <a:rect l="0" t="0" r="r" b="b"/>
              <a:pathLst>
                <a:path w="98" h="33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1" name="Freeform 10"/>
            <p:cNvSpPr/>
            <p:nvPr/>
          </p:nvSpPr>
          <p:spPr bwMode="auto">
            <a:xfrm>
              <a:off x="9471025" y="5811838"/>
              <a:ext cx="1174750" cy="1046163"/>
            </a:xfrm>
            <a:custGeom>
              <a:avLst/>
              <a:gdLst/>
              <a:ahLst/>
              <a:cxnLst/>
              <a:rect l="0" t="0" r="r" b="b"/>
              <a:pathLst>
                <a:path w="247" h="220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2" name="Freeform 11"/>
            <p:cNvSpPr/>
            <p:nvPr/>
          </p:nvSpPr>
          <p:spPr bwMode="auto">
            <a:xfrm>
              <a:off x="1985963" y="0"/>
              <a:ext cx="3622675" cy="6848475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3" name="Freeform 12"/>
            <p:cNvSpPr/>
            <p:nvPr/>
          </p:nvSpPr>
          <p:spPr bwMode="auto">
            <a:xfrm>
              <a:off x="10479088" y="9525"/>
              <a:ext cx="166688" cy="57150"/>
            </a:xfrm>
            <a:custGeom>
              <a:avLst/>
              <a:gdLst/>
              <a:ahLst/>
              <a:cxnLst/>
              <a:rect l="0" t="0" r="r" b="b"/>
              <a:pathLst>
                <a:path w="35" h="12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4" name="Freeform 13"/>
            <p:cNvSpPr/>
            <p:nvPr/>
          </p:nvSpPr>
          <p:spPr bwMode="auto">
            <a:xfrm>
              <a:off x="9618663" y="5940425"/>
              <a:ext cx="1027113" cy="908050"/>
            </a:xfrm>
            <a:custGeom>
              <a:avLst/>
              <a:gdLst/>
              <a:ahLst/>
              <a:cxnLst/>
              <a:rect l="0" t="0" r="r" b="b"/>
              <a:pathLst>
                <a:path w="216" h="191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5" name="Freeform 14"/>
            <p:cNvSpPr/>
            <p:nvPr/>
          </p:nvSpPr>
          <p:spPr bwMode="auto">
            <a:xfrm>
              <a:off x="1985963" y="0"/>
              <a:ext cx="3248025" cy="6848475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5"/>
            <p:cNvSpPr/>
            <p:nvPr/>
          </p:nvSpPr>
          <p:spPr bwMode="auto">
            <a:xfrm>
              <a:off x="9780588" y="6054725"/>
              <a:ext cx="865188" cy="793750"/>
            </a:xfrm>
            <a:custGeom>
              <a:avLst/>
              <a:gdLst/>
              <a:ahLst/>
              <a:cxnLst/>
              <a:rect l="0" t="0" r="r" b="b"/>
              <a:pathLst>
                <a:path w="182" h="167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6"/>
            <p:cNvSpPr/>
            <p:nvPr/>
          </p:nvSpPr>
          <p:spPr bwMode="auto">
            <a:xfrm>
              <a:off x="1871663" y="0"/>
              <a:ext cx="3233738" cy="6848475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7"/>
            <p:cNvSpPr/>
            <p:nvPr/>
          </p:nvSpPr>
          <p:spPr bwMode="auto">
            <a:xfrm>
              <a:off x="9956800" y="6216650"/>
              <a:ext cx="688975" cy="631825"/>
            </a:xfrm>
            <a:custGeom>
              <a:avLst/>
              <a:gdLst/>
              <a:ahLst/>
              <a:cxnLst/>
              <a:rect l="0" t="0" r="r" b="b"/>
              <a:pathLst>
                <a:path w="145" h="133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8"/>
            <p:cNvSpPr/>
            <p:nvPr/>
          </p:nvSpPr>
          <p:spPr bwMode="auto">
            <a:xfrm>
              <a:off x="1466850" y="0"/>
              <a:ext cx="3424238" cy="6848475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9"/>
            <p:cNvSpPr/>
            <p:nvPr/>
          </p:nvSpPr>
          <p:spPr bwMode="auto">
            <a:xfrm>
              <a:off x="10264775" y="6519863"/>
              <a:ext cx="381000" cy="328613"/>
            </a:xfrm>
            <a:custGeom>
              <a:avLst/>
              <a:gdLst/>
              <a:ahLst/>
              <a:cxnLst/>
              <a:rect l="0" t="0" r="r" b="b"/>
              <a:pathLst>
                <a:path w="80" h="69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0"/>
            <p:cNvSpPr/>
            <p:nvPr/>
          </p:nvSpPr>
          <p:spPr bwMode="auto">
            <a:xfrm>
              <a:off x="1581150" y="0"/>
              <a:ext cx="2720975" cy="6848475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1"/>
            <p:cNvSpPr/>
            <p:nvPr/>
          </p:nvSpPr>
          <p:spPr bwMode="auto">
            <a:xfrm>
              <a:off x="1243013" y="0"/>
              <a:ext cx="2949575" cy="6848475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2"/>
            <p:cNvSpPr/>
            <p:nvPr/>
          </p:nvSpPr>
          <p:spPr bwMode="auto">
            <a:xfrm>
              <a:off x="1524000" y="0"/>
              <a:ext cx="1446213" cy="2030413"/>
            </a:xfrm>
            <a:custGeom>
              <a:avLst/>
              <a:gdLst/>
              <a:ahLst/>
              <a:cxnLst/>
              <a:rect l="0" t="0" r="r" b="b"/>
              <a:pathLst>
                <a:path w="304" h="427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3"/>
            <p:cNvSpPr/>
            <p:nvPr/>
          </p:nvSpPr>
          <p:spPr bwMode="auto">
            <a:xfrm>
              <a:off x="1524000" y="9525"/>
              <a:ext cx="1246188" cy="1641475"/>
            </a:xfrm>
            <a:custGeom>
              <a:avLst/>
              <a:gdLst/>
              <a:ahLst/>
              <a:cxnLst/>
              <a:rect l="0" t="0" r="r" b="b"/>
              <a:pathLst>
                <a:path w="262" h="345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4"/>
            <p:cNvSpPr/>
            <p:nvPr/>
          </p:nvSpPr>
          <p:spPr bwMode="auto">
            <a:xfrm>
              <a:off x="1524000" y="0"/>
              <a:ext cx="1036638" cy="1212850"/>
            </a:xfrm>
            <a:custGeom>
              <a:avLst/>
              <a:gdLst/>
              <a:ahLst/>
              <a:cxnLst/>
              <a:rect l="0" t="0" r="r" b="b"/>
              <a:pathLst>
                <a:path w="218" h="255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0" name="Group 19"/>
          <p:cNvGrpSpPr/>
          <p:nvPr/>
        </p:nvGrpSpPr>
        <p:grpSpPr>
          <a:xfrm>
            <a:off x="640080" y="1699589"/>
            <a:ext cx="3286552" cy="3470421"/>
            <a:chOff x="640080" y="1699589"/>
            <a:chExt cx="3286552" cy="3470421"/>
          </a:xfrm>
        </p:grpSpPr>
        <p:sp>
          <p:nvSpPr>
            <p:cNvPr id="21" name="Rectangle 20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2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2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554" y="2349924"/>
            <a:ext cx="3112048" cy="246495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5687" y="803186"/>
            <a:ext cx="4091410" cy="5248622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943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4" name="Group 773"/>
          <p:cNvGrpSpPr/>
          <p:nvPr/>
        </p:nvGrpSpPr>
        <p:grpSpPr>
          <a:xfrm>
            <a:off x="0" y="0"/>
            <a:ext cx="9555163" cy="6853238"/>
            <a:chOff x="1524000" y="0"/>
            <a:chExt cx="9555163" cy="6853238"/>
          </a:xfrm>
        </p:grpSpPr>
        <p:sp>
          <p:nvSpPr>
            <p:cNvPr id="775" name="Freeform 6"/>
            <p:cNvSpPr/>
            <p:nvPr/>
          </p:nvSpPr>
          <p:spPr bwMode="auto">
            <a:xfrm>
              <a:off x="1524000" y="1331913"/>
              <a:ext cx="7837488" cy="5521325"/>
            </a:xfrm>
            <a:custGeom>
              <a:avLst/>
              <a:gdLst/>
              <a:ahLst/>
              <a:cxnLst/>
              <a:rect l="0" t="0" r="r" b="b"/>
              <a:pathLst>
                <a:path w="1648" h="1161">
                  <a:moveTo>
                    <a:pt x="1362" y="1161"/>
                  </a:moveTo>
                  <a:cubicBezTo>
                    <a:pt x="1648" y="920"/>
                    <a:pt x="1283" y="505"/>
                    <a:pt x="1097" y="326"/>
                  </a:cubicBezTo>
                  <a:cubicBezTo>
                    <a:pt x="926" y="162"/>
                    <a:pt x="709" y="35"/>
                    <a:pt x="470" y="14"/>
                  </a:cubicBezTo>
                  <a:cubicBezTo>
                    <a:pt x="315" y="0"/>
                    <a:pt x="142" y="49"/>
                    <a:pt x="0" y="138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6" name="Freeform 7"/>
            <p:cNvSpPr/>
            <p:nvPr/>
          </p:nvSpPr>
          <p:spPr bwMode="auto">
            <a:xfrm>
              <a:off x="1524000" y="5564188"/>
              <a:ext cx="1412875" cy="1284288"/>
            </a:xfrm>
            <a:custGeom>
              <a:avLst/>
              <a:gdLst/>
              <a:ahLst/>
              <a:cxnLst/>
              <a:rect l="0" t="0" r="r" b="b"/>
              <a:pathLst>
                <a:path w="297" h="270">
                  <a:moveTo>
                    <a:pt x="0" y="0"/>
                  </a:moveTo>
                  <a:cubicBezTo>
                    <a:pt x="73" y="119"/>
                    <a:pt x="186" y="220"/>
                    <a:pt x="297" y="27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7" name="Freeform 8"/>
            <p:cNvSpPr/>
            <p:nvPr/>
          </p:nvSpPr>
          <p:spPr bwMode="auto">
            <a:xfrm>
              <a:off x="1524000" y="2030413"/>
              <a:ext cx="6510338" cy="4813300"/>
            </a:xfrm>
            <a:custGeom>
              <a:avLst/>
              <a:gdLst/>
              <a:ahLst/>
              <a:cxnLst/>
              <a:rect l="0" t="0" r="r" b="b"/>
              <a:pathLst>
                <a:path w="1369" h="1012">
                  <a:moveTo>
                    <a:pt x="845" y="1012"/>
                  </a:moveTo>
                  <a:cubicBezTo>
                    <a:pt x="1043" y="967"/>
                    <a:pt x="1369" y="853"/>
                    <a:pt x="1263" y="588"/>
                  </a:cubicBezTo>
                  <a:cubicBezTo>
                    <a:pt x="1164" y="340"/>
                    <a:pt x="861" y="107"/>
                    <a:pt x="602" y="49"/>
                  </a:cubicBezTo>
                  <a:cubicBezTo>
                    <a:pt x="383" y="0"/>
                    <a:pt x="135" y="97"/>
                    <a:pt x="0" y="28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8" name="Freeform 9"/>
            <p:cNvSpPr/>
            <p:nvPr/>
          </p:nvSpPr>
          <p:spPr bwMode="auto">
            <a:xfrm>
              <a:off x="1528763" y="6207125"/>
              <a:ext cx="717550" cy="646113"/>
            </a:xfrm>
            <a:custGeom>
              <a:avLst/>
              <a:gdLst/>
              <a:ahLst/>
              <a:cxnLst/>
              <a:rect l="0" t="0" r="r" b="b"/>
              <a:pathLst>
                <a:path w="151" h="136">
                  <a:moveTo>
                    <a:pt x="0" y="0"/>
                  </a:moveTo>
                  <a:cubicBezTo>
                    <a:pt x="45" y="52"/>
                    <a:pt x="97" y="99"/>
                    <a:pt x="151" y="13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9" name="Freeform 10"/>
            <p:cNvSpPr/>
            <p:nvPr/>
          </p:nvSpPr>
          <p:spPr bwMode="auto">
            <a:xfrm>
              <a:off x="1524000" y="1806575"/>
              <a:ext cx="6753225" cy="5046663"/>
            </a:xfrm>
            <a:custGeom>
              <a:avLst/>
              <a:gdLst/>
              <a:ahLst/>
              <a:cxnLst/>
              <a:rect l="0" t="0" r="r" b="b"/>
              <a:pathLst>
                <a:path w="1420" h="1061">
                  <a:moveTo>
                    <a:pt x="1034" y="1061"/>
                  </a:moveTo>
                  <a:cubicBezTo>
                    <a:pt x="1148" y="1019"/>
                    <a:pt x="1283" y="957"/>
                    <a:pt x="1345" y="845"/>
                  </a:cubicBezTo>
                  <a:cubicBezTo>
                    <a:pt x="1420" y="710"/>
                    <a:pt x="1338" y="570"/>
                    <a:pt x="1249" y="466"/>
                  </a:cubicBezTo>
                  <a:cubicBezTo>
                    <a:pt x="1068" y="253"/>
                    <a:pt x="816" y="57"/>
                    <a:pt x="530" y="23"/>
                  </a:cubicBezTo>
                  <a:cubicBezTo>
                    <a:pt x="336" y="0"/>
                    <a:pt x="140" y="87"/>
                    <a:pt x="0" y="22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0" name="Freeform 11"/>
            <p:cNvSpPr/>
            <p:nvPr/>
          </p:nvSpPr>
          <p:spPr bwMode="auto">
            <a:xfrm>
              <a:off x="1524000" y="669925"/>
              <a:ext cx="8797925" cy="6183313"/>
            </a:xfrm>
            <a:custGeom>
              <a:avLst/>
              <a:gdLst/>
              <a:ahLst/>
              <a:cxnLst/>
              <a:rect l="0" t="0" r="r" b="b"/>
              <a:pathLst>
                <a:path w="1850" h="1300">
                  <a:moveTo>
                    <a:pt x="1552" y="1300"/>
                  </a:moveTo>
                  <a:cubicBezTo>
                    <a:pt x="1850" y="1019"/>
                    <a:pt x="1504" y="652"/>
                    <a:pt x="1288" y="447"/>
                  </a:cubicBezTo>
                  <a:cubicBezTo>
                    <a:pt x="1085" y="255"/>
                    <a:pt x="838" y="90"/>
                    <a:pt x="559" y="37"/>
                  </a:cubicBezTo>
                  <a:cubicBezTo>
                    <a:pt x="364" y="0"/>
                    <a:pt x="171" y="40"/>
                    <a:pt x="0" y="131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1" name="Freeform 12"/>
            <p:cNvSpPr/>
            <p:nvPr/>
          </p:nvSpPr>
          <p:spPr bwMode="auto">
            <a:xfrm>
              <a:off x="1524000" y="119063"/>
              <a:ext cx="9555163" cy="6734175"/>
            </a:xfrm>
            <a:custGeom>
              <a:avLst/>
              <a:gdLst/>
              <a:ahLst/>
              <a:cxnLst/>
              <a:rect l="0" t="0" r="r" b="b"/>
              <a:pathLst>
                <a:path w="2009" h="1416">
                  <a:moveTo>
                    <a:pt x="1725" y="1416"/>
                  </a:moveTo>
                  <a:cubicBezTo>
                    <a:pt x="2009" y="1117"/>
                    <a:pt x="1728" y="785"/>
                    <a:pt x="1492" y="565"/>
                  </a:cubicBezTo>
                  <a:cubicBezTo>
                    <a:pt x="1248" y="339"/>
                    <a:pt x="961" y="143"/>
                    <a:pt x="635" y="61"/>
                  </a:cubicBezTo>
                  <a:cubicBezTo>
                    <a:pt x="392" y="0"/>
                    <a:pt x="190" y="18"/>
                    <a:pt x="0" y="10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2" name="Freeform 13"/>
            <p:cNvSpPr/>
            <p:nvPr/>
          </p:nvSpPr>
          <p:spPr bwMode="auto">
            <a:xfrm>
              <a:off x="5419725" y="4763"/>
              <a:ext cx="5216525" cy="5368925"/>
            </a:xfrm>
            <a:custGeom>
              <a:avLst/>
              <a:gdLst/>
              <a:ahLst/>
              <a:cxnLst/>
              <a:rect l="0" t="0" r="r" b="b"/>
              <a:pathLst>
                <a:path w="1097" h="1129">
                  <a:moveTo>
                    <a:pt x="1097" y="1129"/>
                  </a:moveTo>
                  <a:cubicBezTo>
                    <a:pt x="1031" y="909"/>
                    <a:pt x="843" y="701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3" name="Freeform 15"/>
            <p:cNvSpPr/>
            <p:nvPr/>
          </p:nvSpPr>
          <p:spPr bwMode="auto">
            <a:xfrm>
              <a:off x="5813425" y="4763"/>
              <a:ext cx="4832350" cy="4822825"/>
            </a:xfrm>
            <a:custGeom>
              <a:avLst/>
              <a:gdLst/>
              <a:ahLst/>
              <a:cxnLst/>
              <a:rect l="0" t="0" r="r" b="b"/>
              <a:pathLst>
                <a:path w="1016" h="1014">
                  <a:moveTo>
                    <a:pt x="1016" y="1014"/>
                  </a:moveTo>
                  <a:cubicBezTo>
                    <a:pt x="934" y="849"/>
                    <a:pt x="802" y="6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4" name="Freeform 16"/>
            <p:cNvSpPr/>
            <p:nvPr/>
          </p:nvSpPr>
          <p:spPr bwMode="auto">
            <a:xfrm>
              <a:off x="6003925" y="4763"/>
              <a:ext cx="4641850" cy="4598988"/>
            </a:xfrm>
            <a:custGeom>
              <a:avLst/>
              <a:gdLst/>
              <a:ahLst/>
              <a:cxnLst/>
              <a:rect l="0" t="0" r="r" b="b"/>
              <a:pathLst>
                <a:path w="976" h="967">
                  <a:moveTo>
                    <a:pt x="976" y="967"/>
                  </a:moveTo>
                  <a:cubicBezTo>
                    <a:pt x="894" y="822"/>
                    <a:pt x="779" y="689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5" name="Freeform 17"/>
            <p:cNvSpPr/>
            <p:nvPr/>
          </p:nvSpPr>
          <p:spPr bwMode="auto">
            <a:xfrm>
              <a:off x="6203950" y="0"/>
              <a:ext cx="4441825" cy="4237038"/>
            </a:xfrm>
            <a:custGeom>
              <a:avLst/>
              <a:gdLst/>
              <a:ahLst/>
              <a:cxnLst/>
              <a:rect l="0" t="0" r="r" b="b"/>
              <a:pathLst>
                <a:path w="934" h="891">
                  <a:moveTo>
                    <a:pt x="934" y="891"/>
                  </a:moveTo>
                  <a:cubicBezTo>
                    <a:pt x="863" y="783"/>
                    <a:pt x="778" y="684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6" name="Freeform 18"/>
            <p:cNvSpPr/>
            <p:nvPr/>
          </p:nvSpPr>
          <p:spPr bwMode="auto">
            <a:xfrm>
              <a:off x="6456363" y="4763"/>
              <a:ext cx="4179888" cy="3986213"/>
            </a:xfrm>
            <a:custGeom>
              <a:avLst/>
              <a:gdLst/>
              <a:ahLst/>
              <a:cxnLst/>
              <a:rect l="0" t="0" r="r" b="b"/>
              <a:pathLst>
                <a:path w="879" h="838">
                  <a:moveTo>
                    <a:pt x="879" y="838"/>
                  </a:moveTo>
                  <a:cubicBezTo>
                    <a:pt x="821" y="755"/>
                    <a:pt x="756" y="679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7" name="Freeform 19"/>
            <p:cNvSpPr/>
            <p:nvPr/>
          </p:nvSpPr>
          <p:spPr bwMode="auto">
            <a:xfrm>
              <a:off x="6869113" y="4763"/>
              <a:ext cx="3776663" cy="3838575"/>
            </a:xfrm>
            <a:custGeom>
              <a:avLst/>
              <a:gdLst/>
              <a:ahLst/>
              <a:cxnLst/>
              <a:rect l="0" t="0" r="r" b="b"/>
              <a:pathLst>
                <a:path w="794" h="807">
                  <a:moveTo>
                    <a:pt x="794" y="807"/>
                  </a:moveTo>
                  <a:cubicBezTo>
                    <a:pt x="745" y="739"/>
                    <a:pt x="695" y="676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8" name="Freeform 20"/>
            <p:cNvSpPr/>
            <p:nvPr/>
          </p:nvSpPr>
          <p:spPr bwMode="auto">
            <a:xfrm>
              <a:off x="8758238" y="4763"/>
              <a:ext cx="1887538" cy="1355725"/>
            </a:xfrm>
            <a:custGeom>
              <a:avLst/>
              <a:gdLst/>
              <a:ahLst/>
              <a:cxnLst/>
              <a:rect l="0" t="0" r="r" b="b"/>
              <a:pathLst>
                <a:path w="397" h="285">
                  <a:moveTo>
                    <a:pt x="397" y="285"/>
                  </a:moveTo>
                  <a:cubicBezTo>
                    <a:pt x="270" y="182"/>
                    <a:pt x="138" y="8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9" name="Freeform 21"/>
            <p:cNvSpPr/>
            <p:nvPr/>
          </p:nvSpPr>
          <p:spPr bwMode="auto">
            <a:xfrm>
              <a:off x="9223375" y="9525"/>
              <a:ext cx="1422400" cy="1108075"/>
            </a:xfrm>
            <a:custGeom>
              <a:avLst/>
              <a:gdLst/>
              <a:ahLst/>
              <a:cxnLst/>
              <a:rect l="0" t="0" r="r" b="b"/>
              <a:pathLst>
                <a:path w="299" h="233">
                  <a:moveTo>
                    <a:pt x="299" y="233"/>
                  </a:moveTo>
                  <a:cubicBezTo>
                    <a:pt x="197" y="145"/>
                    <a:pt x="97" y="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0" name="Freeform 22"/>
            <p:cNvSpPr/>
            <p:nvPr/>
          </p:nvSpPr>
          <p:spPr bwMode="auto">
            <a:xfrm>
              <a:off x="10009188" y="4763"/>
              <a:ext cx="636588" cy="361950"/>
            </a:xfrm>
            <a:custGeom>
              <a:avLst/>
              <a:gdLst/>
              <a:ahLst/>
              <a:cxnLst/>
              <a:rect l="0" t="0" r="r" b="b"/>
              <a:pathLst>
                <a:path w="134" h="76">
                  <a:moveTo>
                    <a:pt x="0" y="0"/>
                  </a:moveTo>
                  <a:cubicBezTo>
                    <a:pt x="45" y="25"/>
                    <a:pt x="89" y="50"/>
                    <a:pt x="134" y="7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" name="Group 6"/>
          <p:cNvGrpSpPr/>
          <p:nvPr/>
        </p:nvGrpSpPr>
        <p:grpSpPr>
          <a:xfrm>
            <a:off x="2403476" y="1158902"/>
            <a:ext cx="4317684" cy="4537816"/>
            <a:chOff x="2403476" y="1158902"/>
            <a:chExt cx="4317684" cy="4537816"/>
          </a:xfrm>
        </p:grpSpPr>
        <p:sp>
          <p:nvSpPr>
            <p:cNvPr id="28" name="Rectangle 27"/>
            <p:cNvSpPr/>
            <p:nvPr/>
          </p:nvSpPr>
          <p:spPr>
            <a:xfrm>
              <a:off x="2403476" y="1158902"/>
              <a:ext cx="4317684" cy="7315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2403476" y="1963574"/>
              <a:ext cx="4317684" cy="33844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73" name="Isosceles Triangle 28"/>
            <p:cNvSpPr/>
            <p:nvPr/>
          </p:nvSpPr>
          <p:spPr>
            <a:xfrm rot="10800000">
              <a:off x="4358702" y="5345655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9148" y="2028827"/>
            <a:ext cx="4162952" cy="1732474"/>
          </a:xfrm>
        </p:spPr>
        <p:txBody>
          <a:bodyPr bIns="0" anchor="b">
            <a:normAutofit/>
          </a:bodyPr>
          <a:lstStyle>
            <a:lvl1pPr algn="ctr">
              <a:defRPr sz="3600">
                <a:solidFill>
                  <a:srgbClr val="FFFE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79148" y="3843338"/>
            <a:ext cx="4162952" cy="1426097"/>
          </a:xfrm>
        </p:spPr>
        <p:txBody>
          <a:bodyPr tIns="0">
            <a:normAutofit/>
          </a:bodyPr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" y="320040"/>
            <a:ext cx="2743200" cy="320040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11/23/21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7854696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08976" y="320040"/>
            <a:ext cx="6858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806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-286226" y="0"/>
            <a:ext cx="9421759" cy="6858001"/>
            <a:chOff x="1243013" y="0"/>
            <a:chExt cx="9402763" cy="6858001"/>
          </a:xfrm>
        </p:grpSpPr>
        <p:sp>
          <p:nvSpPr>
            <p:cNvPr id="42" name="Freeform 5"/>
            <p:cNvSpPr/>
            <p:nvPr/>
          </p:nvSpPr>
          <p:spPr bwMode="auto">
            <a:xfrm>
              <a:off x="2289175" y="0"/>
              <a:ext cx="3867150" cy="6848475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6"/>
            <p:cNvSpPr/>
            <p:nvPr/>
          </p:nvSpPr>
          <p:spPr bwMode="auto">
            <a:xfrm>
              <a:off x="9604375" y="9525"/>
              <a:ext cx="1041400" cy="328613"/>
            </a:xfrm>
            <a:custGeom>
              <a:avLst/>
              <a:gdLst/>
              <a:ahLst/>
              <a:cxnLst/>
              <a:rect l="0" t="0" r="r" b="b"/>
              <a:pathLst>
                <a:path w="219" h="6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7"/>
            <p:cNvSpPr/>
            <p:nvPr/>
          </p:nvSpPr>
          <p:spPr bwMode="auto">
            <a:xfrm>
              <a:off x="9223375" y="5578475"/>
              <a:ext cx="1422400" cy="1270000"/>
            </a:xfrm>
            <a:custGeom>
              <a:avLst/>
              <a:gdLst/>
              <a:ahLst/>
              <a:cxnLst/>
              <a:rect l="0" t="0" r="r" b="b"/>
              <a:pathLst>
                <a:path w="299" h="267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8"/>
            <p:cNvSpPr/>
            <p:nvPr/>
          </p:nvSpPr>
          <p:spPr bwMode="auto">
            <a:xfrm>
              <a:off x="2103438" y="0"/>
              <a:ext cx="3681413" cy="6848475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9"/>
            <p:cNvSpPr/>
            <p:nvPr/>
          </p:nvSpPr>
          <p:spPr bwMode="auto">
            <a:xfrm>
              <a:off x="10179050" y="9525"/>
              <a:ext cx="466725" cy="157163"/>
            </a:xfrm>
            <a:custGeom>
              <a:avLst/>
              <a:gdLst/>
              <a:ahLst/>
              <a:cxnLst/>
              <a:rect l="0" t="0" r="r" b="b"/>
              <a:pathLst>
                <a:path w="98" h="33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0"/>
            <p:cNvSpPr/>
            <p:nvPr/>
          </p:nvSpPr>
          <p:spPr bwMode="auto">
            <a:xfrm>
              <a:off x="9471025" y="5811838"/>
              <a:ext cx="1174750" cy="1046163"/>
            </a:xfrm>
            <a:custGeom>
              <a:avLst/>
              <a:gdLst/>
              <a:ahLst/>
              <a:cxnLst/>
              <a:rect l="0" t="0" r="r" b="b"/>
              <a:pathLst>
                <a:path w="247" h="220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1"/>
            <p:cNvSpPr/>
            <p:nvPr/>
          </p:nvSpPr>
          <p:spPr bwMode="auto">
            <a:xfrm>
              <a:off x="1985963" y="0"/>
              <a:ext cx="3622675" cy="6848475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2"/>
            <p:cNvSpPr/>
            <p:nvPr/>
          </p:nvSpPr>
          <p:spPr bwMode="auto">
            <a:xfrm>
              <a:off x="10479088" y="9525"/>
              <a:ext cx="166688" cy="57150"/>
            </a:xfrm>
            <a:custGeom>
              <a:avLst/>
              <a:gdLst/>
              <a:ahLst/>
              <a:cxnLst/>
              <a:rect l="0" t="0" r="r" b="b"/>
              <a:pathLst>
                <a:path w="35" h="12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3"/>
            <p:cNvSpPr/>
            <p:nvPr/>
          </p:nvSpPr>
          <p:spPr bwMode="auto">
            <a:xfrm>
              <a:off x="9618663" y="5940425"/>
              <a:ext cx="1027113" cy="908050"/>
            </a:xfrm>
            <a:custGeom>
              <a:avLst/>
              <a:gdLst/>
              <a:ahLst/>
              <a:cxnLst/>
              <a:rect l="0" t="0" r="r" b="b"/>
              <a:pathLst>
                <a:path w="216" h="191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4"/>
            <p:cNvSpPr/>
            <p:nvPr/>
          </p:nvSpPr>
          <p:spPr bwMode="auto">
            <a:xfrm>
              <a:off x="1985963" y="0"/>
              <a:ext cx="3248025" cy="6848475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5"/>
            <p:cNvSpPr/>
            <p:nvPr/>
          </p:nvSpPr>
          <p:spPr bwMode="auto">
            <a:xfrm>
              <a:off x="9780588" y="6054725"/>
              <a:ext cx="865188" cy="793750"/>
            </a:xfrm>
            <a:custGeom>
              <a:avLst/>
              <a:gdLst/>
              <a:ahLst/>
              <a:cxnLst/>
              <a:rect l="0" t="0" r="r" b="b"/>
              <a:pathLst>
                <a:path w="182" h="167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6"/>
            <p:cNvSpPr/>
            <p:nvPr/>
          </p:nvSpPr>
          <p:spPr bwMode="auto">
            <a:xfrm>
              <a:off x="1871663" y="0"/>
              <a:ext cx="3233738" cy="6848475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7"/>
            <p:cNvSpPr/>
            <p:nvPr/>
          </p:nvSpPr>
          <p:spPr bwMode="auto">
            <a:xfrm>
              <a:off x="9956800" y="6216650"/>
              <a:ext cx="688975" cy="631825"/>
            </a:xfrm>
            <a:custGeom>
              <a:avLst/>
              <a:gdLst/>
              <a:ahLst/>
              <a:cxnLst/>
              <a:rect l="0" t="0" r="r" b="b"/>
              <a:pathLst>
                <a:path w="145" h="133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18"/>
            <p:cNvSpPr/>
            <p:nvPr/>
          </p:nvSpPr>
          <p:spPr bwMode="auto">
            <a:xfrm>
              <a:off x="1466850" y="0"/>
              <a:ext cx="3424238" cy="6848475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19"/>
            <p:cNvSpPr/>
            <p:nvPr/>
          </p:nvSpPr>
          <p:spPr bwMode="auto">
            <a:xfrm>
              <a:off x="10264775" y="6519863"/>
              <a:ext cx="381000" cy="328613"/>
            </a:xfrm>
            <a:custGeom>
              <a:avLst/>
              <a:gdLst/>
              <a:ahLst/>
              <a:cxnLst/>
              <a:rect l="0" t="0" r="r" b="b"/>
              <a:pathLst>
                <a:path w="80" h="69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0"/>
            <p:cNvSpPr/>
            <p:nvPr/>
          </p:nvSpPr>
          <p:spPr bwMode="auto">
            <a:xfrm>
              <a:off x="1581150" y="0"/>
              <a:ext cx="2720975" cy="6848475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1"/>
            <p:cNvSpPr/>
            <p:nvPr/>
          </p:nvSpPr>
          <p:spPr bwMode="auto">
            <a:xfrm>
              <a:off x="1243013" y="0"/>
              <a:ext cx="2949575" cy="6848475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2"/>
            <p:cNvSpPr/>
            <p:nvPr/>
          </p:nvSpPr>
          <p:spPr bwMode="auto">
            <a:xfrm>
              <a:off x="1524000" y="0"/>
              <a:ext cx="1446213" cy="2030413"/>
            </a:xfrm>
            <a:custGeom>
              <a:avLst/>
              <a:gdLst/>
              <a:ahLst/>
              <a:cxnLst/>
              <a:rect l="0" t="0" r="r" b="b"/>
              <a:pathLst>
                <a:path w="304" h="427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3"/>
            <p:cNvSpPr/>
            <p:nvPr/>
          </p:nvSpPr>
          <p:spPr bwMode="auto">
            <a:xfrm>
              <a:off x="1524000" y="9525"/>
              <a:ext cx="1246188" cy="1641475"/>
            </a:xfrm>
            <a:custGeom>
              <a:avLst/>
              <a:gdLst/>
              <a:ahLst/>
              <a:cxnLst/>
              <a:rect l="0" t="0" r="r" b="b"/>
              <a:pathLst>
                <a:path w="262" h="345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1" name="Freeform 24"/>
            <p:cNvSpPr/>
            <p:nvPr/>
          </p:nvSpPr>
          <p:spPr bwMode="auto">
            <a:xfrm>
              <a:off x="1524000" y="0"/>
              <a:ext cx="1036638" cy="1212850"/>
            </a:xfrm>
            <a:custGeom>
              <a:avLst/>
              <a:gdLst/>
              <a:ahLst/>
              <a:cxnLst/>
              <a:rect l="0" t="0" r="r" b="b"/>
              <a:pathLst>
                <a:path w="218" h="255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2" name="Group 61"/>
          <p:cNvGrpSpPr/>
          <p:nvPr/>
        </p:nvGrpSpPr>
        <p:grpSpPr>
          <a:xfrm>
            <a:off x="640080" y="1699589"/>
            <a:ext cx="3286552" cy="3470421"/>
            <a:chOff x="640080" y="1699589"/>
            <a:chExt cx="3286552" cy="3470421"/>
          </a:xfrm>
        </p:grpSpPr>
        <p:sp>
          <p:nvSpPr>
            <p:cNvPr id="63" name="Rectangle 62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Isosceles Triangle 22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5" name="Rectangle 64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952" y="2355068"/>
            <a:ext cx="3122163" cy="2459808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23014" y="804029"/>
            <a:ext cx="4091674" cy="245934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20283" y="3585104"/>
            <a:ext cx="4094404" cy="247064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0080" y="320040"/>
            <a:ext cx="2743200" cy="320040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11/23/21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7854696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08976" y="320040"/>
            <a:ext cx="6858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334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/>
          <p:cNvGrpSpPr/>
          <p:nvPr/>
        </p:nvGrpSpPr>
        <p:grpSpPr>
          <a:xfrm>
            <a:off x="-286226" y="0"/>
            <a:ext cx="9421759" cy="6858001"/>
            <a:chOff x="1243013" y="0"/>
            <a:chExt cx="9402763" cy="6858001"/>
          </a:xfrm>
        </p:grpSpPr>
        <p:sp>
          <p:nvSpPr>
            <p:cNvPr id="39" name="Freeform 5"/>
            <p:cNvSpPr/>
            <p:nvPr/>
          </p:nvSpPr>
          <p:spPr bwMode="auto">
            <a:xfrm>
              <a:off x="2289175" y="0"/>
              <a:ext cx="3867150" cy="6848475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6"/>
            <p:cNvSpPr/>
            <p:nvPr/>
          </p:nvSpPr>
          <p:spPr bwMode="auto">
            <a:xfrm>
              <a:off x="9604375" y="9525"/>
              <a:ext cx="1041400" cy="328613"/>
            </a:xfrm>
            <a:custGeom>
              <a:avLst/>
              <a:gdLst/>
              <a:ahLst/>
              <a:cxnLst/>
              <a:rect l="0" t="0" r="r" b="b"/>
              <a:pathLst>
                <a:path w="219" h="6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7"/>
            <p:cNvSpPr/>
            <p:nvPr/>
          </p:nvSpPr>
          <p:spPr bwMode="auto">
            <a:xfrm>
              <a:off x="9223375" y="5578475"/>
              <a:ext cx="1422400" cy="1270000"/>
            </a:xfrm>
            <a:custGeom>
              <a:avLst/>
              <a:gdLst/>
              <a:ahLst/>
              <a:cxnLst/>
              <a:rect l="0" t="0" r="r" b="b"/>
              <a:pathLst>
                <a:path w="299" h="267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8"/>
            <p:cNvSpPr/>
            <p:nvPr/>
          </p:nvSpPr>
          <p:spPr bwMode="auto">
            <a:xfrm>
              <a:off x="2103438" y="0"/>
              <a:ext cx="3681413" cy="6848475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9"/>
            <p:cNvSpPr/>
            <p:nvPr/>
          </p:nvSpPr>
          <p:spPr bwMode="auto">
            <a:xfrm>
              <a:off x="10179050" y="9525"/>
              <a:ext cx="466725" cy="157163"/>
            </a:xfrm>
            <a:custGeom>
              <a:avLst/>
              <a:gdLst/>
              <a:ahLst/>
              <a:cxnLst/>
              <a:rect l="0" t="0" r="r" b="b"/>
              <a:pathLst>
                <a:path w="98" h="33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0"/>
            <p:cNvSpPr/>
            <p:nvPr/>
          </p:nvSpPr>
          <p:spPr bwMode="auto">
            <a:xfrm>
              <a:off x="9471025" y="5811838"/>
              <a:ext cx="1174750" cy="1046163"/>
            </a:xfrm>
            <a:custGeom>
              <a:avLst/>
              <a:gdLst/>
              <a:ahLst/>
              <a:cxnLst/>
              <a:rect l="0" t="0" r="r" b="b"/>
              <a:pathLst>
                <a:path w="247" h="220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1"/>
            <p:cNvSpPr/>
            <p:nvPr/>
          </p:nvSpPr>
          <p:spPr bwMode="auto">
            <a:xfrm>
              <a:off x="1985963" y="0"/>
              <a:ext cx="3622675" cy="6848475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2"/>
            <p:cNvSpPr/>
            <p:nvPr/>
          </p:nvSpPr>
          <p:spPr bwMode="auto">
            <a:xfrm>
              <a:off x="10479088" y="9525"/>
              <a:ext cx="166688" cy="57150"/>
            </a:xfrm>
            <a:custGeom>
              <a:avLst/>
              <a:gdLst/>
              <a:ahLst/>
              <a:cxnLst/>
              <a:rect l="0" t="0" r="r" b="b"/>
              <a:pathLst>
                <a:path w="35" h="12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3"/>
            <p:cNvSpPr/>
            <p:nvPr/>
          </p:nvSpPr>
          <p:spPr bwMode="auto">
            <a:xfrm>
              <a:off x="9618663" y="5940425"/>
              <a:ext cx="1027113" cy="908050"/>
            </a:xfrm>
            <a:custGeom>
              <a:avLst/>
              <a:gdLst/>
              <a:ahLst/>
              <a:cxnLst/>
              <a:rect l="0" t="0" r="r" b="b"/>
              <a:pathLst>
                <a:path w="216" h="191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4"/>
            <p:cNvSpPr/>
            <p:nvPr/>
          </p:nvSpPr>
          <p:spPr bwMode="auto">
            <a:xfrm>
              <a:off x="1985963" y="0"/>
              <a:ext cx="3248025" cy="6848475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5"/>
            <p:cNvSpPr/>
            <p:nvPr/>
          </p:nvSpPr>
          <p:spPr bwMode="auto">
            <a:xfrm>
              <a:off x="9780588" y="6054725"/>
              <a:ext cx="865188" cy="793750"/>
            </a:xfrm>
            <a:custGeom>
              <a:avLst/>
              <a:gdLst/>
              <a:ahLst/>
              <a:cxnLst/>
              <a:rect l="0" t="0" r="r" b="b"/>
              <a:pathLst>
                <a:path w="182" h="167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6"/>
            <p:cNvSpPr/>
            <p:nvPr/>
          </p:nvSpPr>
          <p:spPr bwMode="auto">
            <a:xfrm>
              <a:off x="1871663" y="0"/>
              <a:ext cx="3233738" cy="6848475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7"/>
            <p:cNvSpPr/>
            <p:nvPr/>
          </p:nvSpPr>
          <p:spPr bwMode="auto">
            <a:xfrm>
              <a:off x="9956800" y="6216650"/>
              <a:ext cx="688975" cy="631825"/>
            </a:xfrm>
            <a:custGeom>
              <a:avLst/>
              <a:gdLst/>
              <a:ahLst/>
              <a:cxnLst/>
              <a:rect l="0" t="0" r="r" b="b"/>
              <a:pathLst>
                <a:path w="145" h="133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8"/>
            <p:cNvSpPr/>
            <p:nvPr/>
          </p:nvSpPr>
          <p:spPr bwMode="auto">
            <a:xfrm>
              <a:off x="1466850" y="0"/>
              <a:ext cx="3424238" cy="6848475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9"/>
            <p:cNvSpPr/>
            <p:nvPr/>
          </p:nvSpPr>
          <p:spPr bwMode="auto">
            <a:xfrm>
              <a:off x="10264775" y="6519863"/>
              <a:ext cx="381000" cy="328613"/>
            </a:xfrm>
            <a:custGeom>
              <a:avLst/>
              <a:gdLst/>
              <a:ahLst/>
              <a:cxnLst/>
              <a:rect l="0" t="0" r="r" b="b"/>
              <a:pathLst>
                <a:path w="80" h="69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0"/>
            <p:cNvSpPr/>
            <p:nvPr/>
          </p:nvSpPr>
          <p:spPr bwMode="auto">
            <a:xfrm>
              <a:off x="1581150" y="0"/>
              <a:ext cx="2720975" cy="6848475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1"/>
            <p:cNvSpPr/>
            <p:nvPr/>
          </p:nvSpPr>
          <p:spPr bwMode="auto">
            <a:xfrm>
              <a:off x="1243013" y="0"/>
              <a:ext cx="2949575" cy="6848475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2"/>
            <p:cNvSpPr/>
            <p:nvPr/>
          </p:nvSpPr>
          <p:spPr bwMode="auto">
            <a:xfrm>
              <a:off x="1524000" y="0"/>
              <a:ext cx="1446213" cy="2030413"/>
            </a:xfrm>
            <a:custGeom>
              <a:avLst/>
              <a:gdLst/>
              <a:ahLst/>
              <a:cxnLst/>
              <a:rect l="0" t="0" r="r" b="b"/>
              <a:pathLst>
                <a:path w="304" h="427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3"/>
            <p:cNvSpPr/>
            <p:nvPr/>
          </p:nvSpPr>
          <p:spPr bwMode="auto">
            <a:xfrm>
              <a:off x="1524000" y="9525"/>
              <a:ext cx="1246188" cy="1641475"/>
            </a:xfrm>
            <a:custGeom>
              <a:avLst/>
              <a:gdLst/>
              <a:ahLst/>
              <a:cxnLst/>
              <a:rect l="0" t="0" r="r" b="b"/>
              <a:pathLst>
                <a:path w="262" h="345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4"/>
            <p:cNvSpPr/>
            <p:nvPr/>
          </p:nvSpPr>
          <p:spPr bwMode="auto">
            <a:xfrm>
              <a:off x="1524000" y="0"/>
              <a:ext cx="1036638" cy="1212850"/>
            </a:xfrm>
            <a:custGeom>
              <a:avLst/>
              <a:gdLst/>
              <a:ahLst/>
              <a:cxnLst/>
              <a:rect l="0" t="0" r="r" b="b"/>
              <a:pathLst>
                <a:path w="218" h="255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640080" y="1699589"/>
            <a:ext cx="3286552" cy="3470421"/>
            <a:chOff x="640080" y="1699589"/>
            <a:chExt cx="3286552" cy="3470421"/>
          </a:xfrm>
        </p:grpSpPr>
        <p:sp>
          <p:nvSpPr>
            <p:cNvPr id="60" name="Rectangle 59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952" y="2355848"/>
            <a:ext cx="3122163" cy="2459028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06612" y="802200"/>
            <a:ext cx="3805123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6636" y="1487999"/>
            <a:ext cx="3804674" cy="177537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95010" y="3585518"/>
            <a:ext cx="3819675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95010" y="4270332"/>
            <a:ext cx="3819675" cy="178541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40080" y="320040"/>
            <a:ext cx="2743200" cy="320040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11/23/21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7854696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808976" y="320040"/>
            <a:ext cx="6858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791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roup 75"/>
          <p:cNvGrpSpPr/>
          <p:nvPr/>
        </p:nvGrpSpPr>
        <p:grpSpPr>
          <a:xfrm>
            <a:off x="-286226" y="0"/>
            <a:ext cx="9421759" cy="6858001"/>
            <a:chOff x="1243013" y="0"/>
            <a:chExt cx="9402763" cy="6858001"/>
          </a:xfrm>
        </p:grpSpPr>
        <p:sp>
          <p:nvSpPr>
            <p:cNvPr id="77" name="Freeform 5"/>
            <p:cNvSpPr/>
            <p:nvPr/>
          </p:nvSpPr>
          <p:spPr bwMode="auto">
            <a:xfrm>
              <a:off x="2289175" y="0"/>
              <a:ext cx="3867150" cy="6848475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6"/>
            <p:cNvSpPr/>
            <p:nvPr/>
          </p:nvSpPr>
          <p:spPr bwMode="auto">
            <a:xfrm>
              <a:off x="9604375" y="9525"/>
              <a:ext cx="1041400" cy="328613"/>
            </a:xfrm>
            <a:custGeom>
              <a:avLst/>
              <a:gdLst/>
              <a:ahLst/>
              <a:cxnLst/>
              <a:rect l="0" t="0" r="r" b="b"/>
              <a:pathLst>
                <a:path w="219" h="6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7"/>
            <p:cNvSpPr/>
            <p:nvPr/>
          </p:nvSpPr>
          <p:spPr bwMode="auto">
            <a:xfrm>
              <a:off x="9223375" y="5578475"/>
              <a:ext cx="1422400" cy="1270000"/>
            </a:xfrm>
            <a:custGeom>
              <a:avLst/>
              <a:gdLst/>
              <a:ahLst/>
              <a:cxnLst/>
              <a:rect l="0" t="0" r="r" b="b"/>
              <a:pathLst>
                <a:path w="299" h="267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8"/>
            <p:cNvSpPr/>
            <p:nvPr/>
          </p:nvSpPr>
          <p:spPr bwMode="auto">
            <a:xfrm>
              <a:off x="2103438" y="0"/>
              <a:ext cx="3681413" cy="6848475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9"/>
            <p:cNvSpPr/>
            <p:nvPr/>
          </p:nvSpPr>
          <p:spPr bwMode="auto">
            <a:xfrm>
              <a:off x="10179050" y="9525"/>
              <a:ext cx="466725" cy="157163"/>
            </a:xfrm>
            <a:custGeom>
              <a:avLst/>
              <a:gdLst/>
              <a:ahLst/>
              <a:cxnLst/>
              <a:rect l="0" t="0" r="r" b="b"/>
              <a:pathLst>
                <a:path w="98" h="33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0"/>
            <p:cNvSpPr/>
            <p:nvPr/>
          </p:nvSpPr>
          <p:spPr bwMode="auto">
            <a:xfrm>
              <a:off x="9471025" y="5811838"/>
              <a:ext cx="1174750" cy="1046163"/>
            </a:xfrm>
            <a:custGeom>
              <a:avLst/>
              <a:gdLst/>
              <a:ahLst/>
              <a:cxnLst/>
              <a:rect l="0" t="0" r="r" b="b"/>
              <a:pathLst>
                <a:path w="247" h="220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1"/>
            <p:cNvSpPr/>
            <p:nvPr/>
          </p:nvSpPr>
          <p:spPr bwMode="auto">
            <a:xfrm>
              <a:off x="1985963" y="0"/>
              <a:ext cx="3622675" cy="6848475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2"/>
            <p:cNvSpPr/>
            <p:nvPr/>
          </p:nvSpPr>
          <p:spPr bwMode="auto">
            <a:xfrm>
              <a:off x="10479088" y="9525"/>
              <a:ext cx="166688" cy="57150"/>
            </a:xfrm>
            <a:custGeom>
              <a:avLst/>
              <a:gdLst/>
              <a:ahLst/>
              <a:cxnLst/>
              <a:rect l="0" t="0" r="r" b="b"/>
              <a:pathLst>
                <a:path w="35" h="12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3"/>
            <p:cNvSpPr/>
            <p:nvPr/>
          </p:nvSpPr>
          <p:spPr bwMode="auto">
            <a:xfrm>
              <a:off x="9618663" y="5940425"/>
              <a:ext cx="1027113" cy="908050"/>
            </a:xfrm>
            <a:custGeom>
              <a:avLst/>
              <a:gdLst/>
              <a:ahLst/>
              <a:cxnLst/>
              <a:rect l="0" t="0" r="r" b="b"/>
              <a:pathLst>
                <a:path w="216" h="191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4"/>
            <p:cNvSpPr/>
            <p:nvPr/>
          </p:nvSpPr>
          <p:spPr bwMode="auto">
            <a:xfrm>
              <a:off x="1985963" y="0"/>
              <a:ext cx="3248025" cy="6848475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5"/>
            <p:cNvSpPr/>
            <p:nvPr/>
          </p:nvSpPr>
          <p:spPr bwMode="auto">
            <a:xfrm>
              <a:off x="9780588" y="6054725"/>
              <a:ext cx="865188" cy="793750"/>
            </a:xfrm>
            <a:custGeom>
              <a:avLst/>
              <a:gdLst/>
              <a:ahLst/>
              <a:cxnLst/>
              <a:rect l="0" t="0" r="r" b="b"/>
              <a:pathLst>
                <a:path w="182" h="167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6"/>
            <p:cNvSpPr/>
            <p:nvPr/>
          </p:nvSpPr>
          <p:spPr bwMode="auto">
            <a:xfrm>
              <a:off x="1871663" y="0"/>
              <a:ext cx="3233738" cy="6848475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7"/>
            <p:cNvSpPr/>
            <p:nvPr/>
          </p:nvSpPr>
          <p:spPr bwMode="auto">
            <a:xfrm>
              <a:off x="9956800" y="6216650"/>
              <a:ext cx="688975" cy="631825"/>
            </a:xfrm>
            <a:custGeom>
              <a:avLst/>
              <a:gdLst/>
              <a:ahLst/>
              <a:cxnLst/>
              <a:rect l="0" t="0" r="r" b="b"/>
              <a:pathLst>
                <a:path w="145" h="133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8"/>
            <p:cNvSpPr/>
            <p:nvPr/>
          </p:nvSpPr>
          <p:spPr bwMode="auto">
            <a:xfrm>
              <a:off x="1466850" y="0"/>
              <a:ext cx="3424238" cy="6848475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9"/>
            <p:cNvSpPr/>
            <p:nvPr/>
          </p:nvSpPr>
          <p:spPr bwMode="auto">
            <a:xfrm>
              <a:off x="10264775" y="6519863"/>
              <a:ext cx="381000" cy="328613"/>
            </a:xfrm>
            <a:custGeom>
              <a:avLst/>
              <a:gdLst/>
              <a:ahLst/>
              <a:cxnLst/>
              <a:rect l="0" t="0" r="r" b="b"/>
              <a:pathLst>
                <a:path w="80" h="69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0"/>
            <p:cNvSpPr/>
            <p:nvPr/>
          </p:nvSpPr>
          <p:spPr bwMode="auto">
            <a:xfrm>
              <a:off x="1581150" y="0"/>
              <a:ext cx="2720975" cy="6848475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1"/>
            <p:cNvSpPr/>
            <p:nvPr/>
          </p:nvSpPr>
          <p:spPr bwMode="auto">
            <a:xfrm>
              <a:off x="1243013" y="0"/>
              <a:ext cx="2949575" cy="6848475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2"/>
            <p:cNvSpPr/>
            <p:nvPr/>
          </p:nvSpPr>
          <p:spPr bwMode="auto">
            <a:xfrm>
              <a:off x="1524000" y="0"/>
              <a:ext cx="1446213" cy="2030413"/>
            </a:xfrm>
            <a:custGeom>
              <a:avLst/>
              <a:gdLst/>
              <a:ahLst/>
              <a:cxnLst/>
              <a:rect l="0" t="0" r="r" b="b"/>
              <a:pathLst>
                <a:path w="304" h="427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3"/>
            <p:cNvSpPr/>
            <p:nvPr/>
          </p:nvSpPr>
          <p:spPr bwMode="auto">
            <a:xfrm>
              <a:off x="1524000" y="9525"/>
              <a:ext cx="1246188" cy="1641475"/>
            </a:xfrm>
            <a:custGeom>
              <a:avLst/>
              <a:gdLst/>
              <a:ahLst/>
              <a:cxnLst/>
              <a:rect l="0" t="0" r="r" b="b"/>
              <a:pathLst>
                <a:path w="262" h="345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4"/>
            <p:cNvSpPr/>
            <p:nvPr/>
          </p:nvSpPr>
          <p:spPr bwMode="auto">
            <a:xfrm>
              <a:off x="1524000" y="0"/>
              <a:ext cx="1036638" cy="1212850"/>
            </a:xfrm>
            <a:custGeom>
              <a:avLst/>
              <a:gdLst/>
              <a:ahLst/>
              <a:cxnLst/>
              <a:rect l="0" t="0" r="r" b="b"/>
              <a:pathLst>
                <a:path w="218" h="255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40" name="Group 39"/>
          <p:cNvGrpSpPr/>
          <p:nvPr/>
        </p:nvGrpSpPr>
        <p:grpSpPr>
          <a:xfrm>
            <a:off x="640080" y="1699589"/>
            <a:ext cx="3286552" cy="3470421"/>
            <a:chOff x="640080" y="1699589"/>
            <a:chExt cx="3286552" cy="3470421"/>
          </a:xfrm>
        </p:grpSpPr>
        <p:sp>
          <p:nvSpPr>
            <p:cNvPr id="41" name="Rectangle 40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2" name="Isosceles Triangle 22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3" name="Rectangle 42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554" y="2349924"/>
            <a:ext cx="3112047" cy="246495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11/23/21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7854696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454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40080" y="320040"/>
            <a:ext cx="2743200" cy="320040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11/23/21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7854696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808976" y="320040"/>
            <a:ext cx="6858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378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roup 86"/>
          <p:cNvGrpSpPr/>
          <p:nvPr/>
        </p:nvGrpSpPr>
        <p:grpSpPr>
          <a:xfrm>
            <a:off x="-286226" y="0"/>
            <a:ext cx="9421759" cy="6858001"/>
            <a:chOff x="1243013" y="0"/>
            <a:chExt cx="9402763" cy="6858001"/>
          </a:xfrm>
        </p:grpSpPr>
        <p:sp>
          <p:nvSpPr>
            <p:cNvPr id="88" name="Freeform 5"/>
            <p:cNvSpPr/>
            <p:nvPr/>
          </p:nvSpPr>
          <p:spPr bwMode="auto">
            <a:xfrm>
              <a:off x="2289175" y="0"/>
              <a:ext cx="3867150" cy="6848475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6"/>
            <p:cNvSpPr/>
            <p:nvPr/>
          </p:nvSpPr>
          <p:spPr bwMode="auto">
            <a:xfrm>
              <a:off x="9604375" y="9525"/>
              <a:ext cx="1041400" cy="328613"/>
            </a:xfrm>
            <a:custGeom>
              <a:avLst/>
              <a:gdLst/>
              <a:ahLst/>
              <a:cxnLst/>
              <a:rect l="0" t="0" r="r" b="b"/>
              <a:pathLst>
                <a:path w="219" h="6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7"/>
            <p:cNvSpPr/>
            <p:nvPr/>
          </p:nvSpPr>
          <p:spPr bwMode="auto">
            <a:xfrm>
              <a:off x="9223375" y="5578475"/>
              <a:ext cx="1422400" cy="1270000"/>
            </a:xfrm>
            <a:custGeom>
              <a:avLst/>
              <a:gdLst/>
              <a:ahLst/>
              <a:cxnLst/>
              <a:rect l="0" t="0" r="r" b="b"/>
              <a:pathLst>
                <a:path w="299" h="267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8"/>
            <p:cNvSpPr/>
            <p:nvPr/>
          </p:nvSpPr>
          <p:spPr bwMode="auto">
            <a:xfrm>
              <a:off x="2103438" y="0"/>
              <a:ext cx="3681413" cy="6848475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9"/>
            <p:cNvSpPr/>
            <p:nvPr/>
          </p:nvSpPr>
          <p:spPr bwMode="auto">
            <a:xfrm>
              <a:off x="10179050" y="9525"/>
              <a:ext cx="466725" cy="157163"/>
            </a:xfrm>
            <a:custGeom>
              <a:avLst/>
              <a:gdLst/>
              <a:ahLst/>
              <a:cxnLst/>
              <a:rect l="0" t="0" r="r" b="b"/>
              <a:pathLst>
                <a:path w="98" h="33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0"/>
            <p:cNvSpPr/>
            <p:nvPr/>
          </p:nvSpPr>
          <p:spPr bwMode="auto">
            <a:xfrm>
              <a:off x="9471025" y="5811838"/>
              <a:ext cx="1174750" cy="1046163"/>
            </a:xfrm>
            <a:custGeom>
              <a:avLst/>
              <a:gdLst/>
              <a:ahLst/>
              <a:cxnLst/>
              <a:rect l="0" t="0" r="r" b="b"/>
              <a:pathLst>
                <a:path w="247" h="220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1"/>
            <p:cNvSpPr/>
            <p:nvPr/>
          </p:nvSpPr>
          <p:spPr bwMode="auto">
            <a:xfrm>
              <a:off x="1985963" y="0"/>
              <a:ext cx="3622675" cy="6848475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2"/>
            <p:cNvSpPr/>
            <p:nvPr/>
          </p:nvSpPr>
          <p:spPr bwMode="auto">
            <a:xfrm>
              <a:off x="10479088" y="9525"/>
              <a:ext cx="166688" cy="57150"/>
            </a:xfrm>
            <a:custGeom>
              <a:avLst/>
              <a:gdLst/>
              <a:ahLst/>
              <a:cxnLst/>
              <a:rect l="0" t="0" r="r" b="b"/>
              <a:pathLst>
                <a:path w="35" h="12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3"/>
            <p:cNvSpPr/>
            <p:nvPr/>
          </p:nvSpPr>
          <p:spPr bwMode="auto">
            <a:xfrm>
              <a:off x="9618663" y="5940425"/>
              <a:ext cx="1027113" cy="908050"/>
            </a:xfrm>
            <a:custGeom>
              <a:avLst/>
              <a:gdLst/>
              <a:ahLst/>
              <a:cxnLst/>
              <a:rect l="0" t="0" r="r" b="b"/>
              <a:pathLst>
                <a:path w="216" h="191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4"/>
            <p:cNvSpPr/>
            <p:nvPr/>
          </p:nvSpPr>
          <p:spPr bwMode="auto">
            <a:xfrm>
              <a:off x="1985963" y="0"/>
              <a:ext cx="3248025" cy="6848475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5"/>
            <p:cNvSpPr/>
            <p:nvPr/>
          </p:nvSpPr>
          <p:spPr bwMode="auto">
            <a:xfrm>
              <a:off x="9780588" y="6054725"/>
              <a:ext cx="865188" cy="793750"/>
            </a:xfrm>
            <a:custGeom>
              <a:avLst/>
              <a:gdLst/>
              <a:ahLst/>
              <a:cxnLst/>
              <a:rect l="0" t="0" r="r" b="b"/>
              <a:pathLst>
                <a:path w="182" h="167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6"/>
            <p:cNvSpPr/>
            <p:nvPr/>
          </p:nvSpPr>
          <p:spPr bwMode="auto">
            <a:xfrm>
              <a:off x="1871663" y="0"/>
              <a:ext cx="3233738" cy="6848475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7"/>
            <p:cNvSpPr/>
            <p:nvPr/>
          </p:nvSpPr>
          <p:spPr bwMode="auto">
            <a:xfrm>
              <a:off x="9956800" y="6216650"/>
              <a:ext cx="688975" cy="631825"/>
            </a:xfrm>
            <a:custGeom>
              <a:avLst/>
              <a:gdLst/>
              <a:ahLst/>
              <a:cxnLst/>
              <a:rect l="0" t="0" r="r" b="b"/>
              <a:pathLst>
                <a:path w="145" h="133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8"/>
            <p:cNvSpPr/>
            <p:nvPr/>
          </p:nvSpPr>
          <p:spPr bwMode="auto">
            <a:xfrm>
              <a:off x="1466850" y="0"/>
              <a:ext cx="3424238" cy="6848475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9"/>
            <p:cNvSpPr/>
            <p:nvPr/>
          </p:nvSpPr>
          <p:spPr bwMode="auto">
            <a:xfrm>
              <a:off x="10264775" y="6519863"/>
              <a:ext cx="381000" cy="328613"/>
            </a:xfrm>
            <a:custGeom>
              <a:avLst/>
              <a:gdLst/>
              <a:ahLst/>
              <a:cxnLst/>
              <a:rect l="0" t="0" r="r" b="b"/>
              <a:pathLst>
                <a:path w="80" h="69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20"/>
            <p:cNvSpPr/>
            <p:nvPr/>
          </p:nvSpPr>
          <p:spPr bwMode="auto">
            <a:xfrm>
              <a:off x="1581150" y="0"/>
              <a:ext cx="2720975" cy="6848475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21"/>
            <p:cNvSpPr/>
            <p:nvPr/>
          </p:nvSpPr>
          <p:spPr bwMode="auto">
            <a:xfrm>
              <a:off x="1243013" y="0"/>
              <a:ext cx="2949575" cy="6848475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2"/>
            <p:cNvSpPr/>
            <p:nvPr/>
          </p:nvSpPr>
          <p:spPr bwMode="auto">
            <a:xfrm>
              <a:off x="1524000" y="0"/>
              <a:ext cx="1446213" cy="2030413"/>
            </a:xfrm>
            <a:custGeom>
              <a:avLst/>
              <a:gdLst/>
              <a:ahLst/>
              <a:cxnLst/>
              <a:rect l="0" t="0" r="r" b="b"/>
              <a:pathLst>
                <a:path w="304" h="427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3"/>
            <p:cNvSpPr/>
            <p:nvPr/>
          </p:nvSpPr>
          <p:spPr bwMode="auto">
            <a:xfrm>
              <a:off x="1524000" y="9525"/>
              <a:ext cx="1246188" cy="1641475"/>
            </a:xfrm>
            <a:custGeom>
              <a:avLst/>
              <a:gdLst/>
              <a:ahLst/>
              <a:cxnLst/>
              <a:rect l="0" t="0" r="r" b="b"/>
              <a:pathLst>
                <a:path w="262" h="345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4"/>
            <p:cNvSpPr/>
            <p:nvPr/>
          </p:nvSpPr>
          <p:spPr bwMode="auto">
            <a:xfrm>
              <a:off x="1524000" y="0"/>
              <a:ext cx="1036638" cy="1212850"/>
            </a:xfrm>
            <a:custGeom>
              <a:avLst/>
              <a:gdLst/>
              <a:ahLst/>
              <a:cxnLst/>
              <a:rect l="0" t="0" r="r" b="b"/>
              <a:pathLst>
                <a:path w="218" h="255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42" name="Group 41"/>
          <p:cNvGrpSpPr/>
          <p:nvPr/>
        </p:nvGrpSpPr>
        <p:grpSpPr>
          <a:xfrm>
            <a:off x="640080" y="1699589"/>
            <a:ext cx="3286552" cy="3470421"/>
            <a:chOff x="640080" y="1699589"/>
            <a:chExt cx="3286552" cy="3470421"/>
          </a:xfrm>
        </p:grpSpPr>
        <p:sp>
          <p:nvSpPr>
            <p:cNvPr id="43" name="Rectangle 42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4" name="Isosceles Triangle 22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554" y="2349924"/>
            <a:ext cx="3112047" cy="1225399"/>
          </a:xfrm>
        </p:spPr>
        <p:txBody>
          <a:bodyPr bIns="0" anchor="b">
            <a:noAutofit/>
          </a:bodyPr>
          <a:lstStyle>
            <a:lvl1pPr algn="ctr">
              <a:defRPr sz="2800">
                <a:solidFill>
                  <a:srgbClr val="FFFE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5686" y="801390"/>
            <a:ext cx="4095643" cy="524949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5554" y="3575324"/>
            <a:ext cx="3112047" cy="1239552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rgbClr val="FFFEFF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11/23/21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481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roup 428"/>
          <p:cNvGrpSpPr/>
          <p:nvPr/>
        </p:nvGrpSpPr>
        <p:grpSpPr>
          <a:xfrm>
            <a:off x="0" y="0"/>
            <a:ext cx="9555163" cy="6853238"/>
            <a:chOff x="1524000" y="0"/>
            <a:chExt cx="9555163" cy="6853238"/>
          </a:xfrm>
        </p:grpSpPr>
        <p:sp>
          <p:nvSpPr>
            <p:cNvPr id="430" name="Freeform 6"/>
            <p:cNvSpPr/>
            <p:nvPr/>
          </p:nvSpPr>
          <p:spPr bwMode="auto">
            <a:xfrm>
              <a:off x="1524000" y="1331913"/>
              <a:ext cx="7837488" cy="5521325"/>
            </a:xfrm>
            <a:custGeom>
              <a:avLst/>
              <a:gdLst/>
              <a:ahLst/>
              <a:cxnLst/>
              <a:rect l="0" t="0" r="r" b="b"/>
              <a:pathLst>
                <a:path w="1648" h="1161">
                  <a:moveTo>
                    <a:pt x="1362" y="1161"/>
                  </a:moveTo>
                  <a:cubicBezTo>
                    <a:pt x="1648" y="920"/>
                    <a:pt x="1283" y="505"/>
                    <a:pt x="1097" y="326"/>
                  </a:cubicBezTo>
                  <a:cubicBezTo>
                    <a:pt x="926" y="162"/>
                    <a:pt x="709" y="35"/>
                    <a:pt x="470" y="14"/>
                  </a:cubicBezTo>
                  <a:cubicBezTo>
                    <a:pt x="315" y="0"/>
                    <a:pt x="142" y="49"/>
                    <a:pt x="0" y="138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1" name="Freeform 7"/>
            <p:cNvSpPr/>
            <p:nvPr/>
          </p:nvSpPr>
          <p:spPr bwMode="auto">
            <a:xfrm>
              <a:off x="1524000" y="5564188"/>
              <a:ext cx="1412875" cy="1284288"/>
            </a:xfrm>
            <a:custGeom>
              <a:avLst/>
              <a:gdLst/>
              <a:ahLst/>
              <a:cxnLst/>
              <a:rect l="0" t="0" r="r" b="b"/>
              <a:pathLst>
                <a:path w="297" h="270">
                  <a:moveTo>
                    <a:pt x="0" y="0"/>
                  </a:moveTo>
                  <a:cubicBezTo>
                    <a:pt x="73" y="119"/>
                    <a:pt x="186" y="220"/>
                    <a:pt x="297" y="27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2" name="Freeform 8"/>
            <p:cNvSpPr/>
            <p:nvPr/>
          </p:nvSpPr>
          <p:spPr bwMode="auto">
            <a:xfrm>
              <a:off x="1524000" y="2030413"/>
              <a:ext cx="6510338" cy="4813300"/>
            </a:xfrm>
            <a:custGeom>
              <a:avLst/>
              <a:gdLst/>
              <a:ahLst/>
              <a:cxnLst/>
              <a:rect l="0" t="0" r="r" b="b"/>
              <a:pathLst>
                <a:path w="1369" h="1012">
                  <a:moveTo>
                    <a:pt x="845" y="1012"/>
                  </a:moveTo>
                  <a:cubicBezTo>
                    <a:pt x="1043" y="967"/>
                    <a:pt x="1369" y="853"/>
                    <a:pt x="1263" y="588"/>
                  </a:cubicBezTo>
                  <a:cubicBezTo>
                    <a:pt x="1164" y="340"/>
                    <a:pt x="861" y="107"/>
                    <a:pt x="602" y="49"/>
                  </a:cubicBezTo>
                  <a:cubicBezTo>
                    <a:pt x="383" y="0"/>
                    <a:pt x="135" y="97"/>
                    <a:pt x="0" y="28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3" name="Freeform 9"/>
            <p:cNvSpPr/>
            <p:nvPr/>
          </p:nvSpPr>
          <p:spPr bwMode="auto">
            <a:xfrm>
              <a:off x="1528763" y="6207125"/>
              <a:ext cx="717550" cy="646113"/>
            </a:xfrm>
            <a:custGeom>
              <a:avLst/>
              <a:gdLst/>
              <a:ahLst/>
              <a:cxnLst/>
              <a:rect l="0" t="0" r="r" b="b"/>
              <a:pathLst>
                <a:path w="151" h="136">
                  <a:moveTo>
                    <a:pt x="0" y="0"/>
                  </a:moveTo>
                  <a:cubicBezTo>
                    <a:pt x="45" y="52"/>
                    <a:pt x="97" y="99"/>
                    <a:pt x="151" y="13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4" name="Freeform 10"/>
            <p:cNvSpPr/>
            <p:nvPr/>
          </p:nvSpPr>
          <p:spPr bwMode="auto">
            <a:xfrm>
              <a:off x="1524000" y="1806575"/>
              <a:ext cx="6753225" cy="5046663"/>
            </a:xfrm>
            <a:custGeom>
              <a:avLst/>
              <a:gdLst/>
              <a:ahLst/>
              <a:cxnLst/>
              <a:rect l="0" t="0" r="r" b="b"/>
              <a:pathLst>
                <a:path w="1420" h="1061">
                  <a:moveTo>
                    <a:pt x="1034" y="1061"/>
                  </a:moveTo>
                  <a:cubicBezTo>
                    <a:pt x="1148" y="1019"/>
                    <a:pt x="1283" y="957"/>
                    <a:pt x="1345" y="845"/>
                  </a:cubicBezTo>
                  <a:cubicBezTo>
                    <a:pt x="1420" y="710"/>
                    <a:pt x="1338" y="570"/>
                    <a:pt x="1249" y="466"/>
                  </a:cubicBezTo>
                  <a:cubicBezTo>
                    <a:pt x="1068" y="253"/>
                    <a:pt x="816" y="57"/>
                    <a:pt x="530" y="23"/>
                  </a:cubicBezTo>
                  <a:cubicBezTo>
                    <a:pt x="336" y="0"/>
                    <a:pt x="140" y="87"/>
                    <a:pt x="0" y="22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5" name="Freeform 11"/>
            <p:cNvSpPr/>
            <p:nvPr/>
          </p:nvSpPr>
          <p:spPr bwMode="auto">
            <a:xfrm>
              <a:off x="1524000" y="669925"/>
              <a:ext cx="8797925" cy="6183313"/>
            </a:xfrm>
            <a:custGeom>
              <a:avLst/>
              <a:gdLst/>
              <a:ahLst/>
              <a:cxnLst/>
              <a:rect l="0" t="0" r="r" b="b"/>
              <a:pathLst>
                <a:path w="1850" h="1300">
                  <a:moveTo>
                    <a:pt x="1552" y="1300"/>
                  </a:moveTo>
                  <a:cubicBezTo>
                    <a:pt x="1850" y="1019"/>
                    <a:pt x="1504" y="652"/>
                    <a:pt x="1288" y="447"/>
                  </a:cubicBezTo>
                  <a:cubicBezTo>
                    <a:pt x="1085" y="255"/>
                    <a:pt x="838" y="90"/>
                    <a:pt x="559" y="37"/>
                  </a:cubicBezTo>
                  <a:cubicBezTo>
                    <a:pt x="364" y="0"/>
                    <a:pt x="171" y="40"/>
                    <a:pt x="0" y="131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6" name="Freeform 12"/>
            <p:cNvSpPr/>
            <p:nvPr/>
          </p:nvSpPr>
          <p:spPr bwMode="auto">
            <a:xfrm>
              <a:off x="1524000" y="119063"/>
              <a:ext cx="9555163" cy="6734175"/>
            </a:xfrm>
            <a:custGeom>
              <a:avLst/>
              <a:gdLst/>
              <a:ahLst/>
              <a:cxnLst/>
              <a:rect l="0" t="0" r="r" b="b"/>
              <a:pathLst>
                <a:path w="2009" h="1416">
                  <a:moveTo>
                    <a:pt x="1725" y="1416"/>
                  </a:moveTo>
                  <a:cubicBezTo>
                    <a:pt x="2009" y="1117"/>
                    <a:pt x="1728" y="785"/>
                    <a:pt x="1492" y="565"/>
                  </a:cubicBezTo>
                  <a:cubicBezTo>
                    <a:pt x="1248" y="339"/>
                    <a:pt x="961" y="143"/>
                    <a:pt x="635" y="61"/>
                  </a:cubicBezTo>
                  <a:cubicBezTo>
                    <a:pt x="392" y="0"/>
                    <a:pt x="190" y="18"/>
                    <a:pt x="0" y="10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7" name="Freeform 13"/>
            <p:cNvSpPr/>
            <p:nvPr/>
          </p:nvSpPr>
          <p:spPr bwMode="auto">
            <a:xfrm>
              <a:off x="5419725" y="4763"/>
              <a:ext cx="5216525" cy="5368925"/>
            </a:xfrm>
            <a:custGeom>
              <a:avLst/>
              <a:gdLst/>
              <a:ahLst/>
              <a:cxnLst/>
              <a:rect l="0" t="0" r="r" b="b"/>
              <a:pathLst>
                <a:path w="1097" h="1129">
                  <a:moveTo>
                    <a:pt x="1097" y="1129"/>
                  </a:moveTo>
                  <a:cubicBezTo>
                    <a:pt x="1031" y="909"/>
                    <a:pt x="843" y="701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8" name="Freeform 15"/>
            <p:cNvSpPr/>
            <p:nvPr/>
          </p:nvSpPr>
          <p:spPr bwMode="auto">
            <a:xfrm>
              <a:off x="5813425" y="4763"/>
              <a:ext cx="4832350" cy="4822825"/>
            </a:xfrm>
            <a:custGeom>
              <a:avLst/>
              <a:gdLst/>
              <a:ahLst/>
              <a:cxnLst/>
              <a:rect l="0" t="0" r="r" b="b"/>
              <a:pathLst>
                <a:path w="1016" h="1014">
                  <a:moveTo>
                    <a:pt x="1016" y="1014"/>
                  </a:moveTo>
                  <a:cubicBezTo>
                    <a:pt x="934" y="849"/>
                    <a:pt x="802" y="6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9" name="Freeform 16"/>
            <p:cNvSpPr/>
            <p:nvPr/>
          </p:nvSpPr>
          <p:spPr bwMode="auto">
            <a:xfrm>
              <a:off x="6003925" y="4763"/>
              <a:ext cx="4641850" cy="4598988"/>
            </a:xfrm>
            <a:custGeom>
              <a:avLst/>
              <a:gdLst/>
              <a:ahLst/>
              <a:cxnLst/>
              <a:rect l="0" t="0" r="r" b="b"/>
              <a:pathLst>
                <a:path w="976" h="967">
                  <a:moveTo>
                    <a:pt x="976" y="967"/>
                  </a:moveTo>
                  <a:cubicBezTo>
                    <a:pt x="894" y="822"/>
                    <a:pt x="779" y="689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0" name="Freeform 17"/>
            <p:cNvSpPr/>
            <p:nvPr/>
          </p:nvSpPr>
          <p:spPr bwMode="auto">
            <a:xfrm>
              <a:off x="6203950" y="0"/>
              <a:ext cx="4441825" cy="4237038"/>
            </a:xfrm>
            <a:custGeom>
              <a:avLst/>
              <a:gdLst/>
              <a:ahLst/>
              <a:cxnLst/>
              <a:rect l="0" t="0" r="r" b="b"/>
              <a:pathLst>
                <a:path w="934" h="891">
                  <a:moveTo>
                    <a:pt x="934" y="891"/>
                  </a:moveTo>
                  <a:cubicBezTo>
                    <a:pt x="863" y="783"/>
                    <a:pt x="778" y="684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1" name="Freeform 18"/>
            <p:cNvSpPr/>
            <p:nvPr/>
          </p:nvSpPr>
          <p:spPr bwMode="auto">
            <a:xfrm>
              <a:off x="6456363" y="4763"/>
              <a:ext cx="4179888" cy="3986213"/>
            </a:xfrm>
            <a:custGeom>
              <a:avLst/>
              <a:gdLst/>
              <a:ahLst/>
              <a:cxnLst/>
              <a:rect l="0" t="0" r="r" b="b"/>
              <a:pathLst>
                <a:path w="879" h="838">
                  <a:moveTo>
                    <a:pt x="879" y="838"/>
                  </a:moveTo>
                  <a:cubicBezTo>
                    <a:pt x="821" y="755"/>
                    <a:pt x="756" y="679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2" name="Freeform 19"/>
            <p:cNvSpPr/>
            <p:nvPr/>
          </p:nvSpPr>
          <p:spPr bwMode="auto">
            <a:xfrm>
              <a:off x="6869113" y="4763"/>
              <a:ext cx="3776663" cy="3838575"/>
            </a:xfrm>
            <a:custGeom>
              <a:avLst/>
              <a:gdLst/>
              <a:ahLst/>
              <a:cxnLst/>
              <a:rect l="0" t="0" r="r" b="b"/>
              <a:pathLst>
                <a:path w="794" h="807">
                  <a:moveTo>
                    <a:pt x="794" y="807"/>
                  </a:moveTo>
                  <a:cubicBezTo>
                    <a:pt x="745" y="739"/>
                    <a:pt x="695" y="676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3" name="Freeform 20"/>
            <p:cNvSpPr/>
            <p:nvPr/>
          </p:nvSpPr>
          <p:spPr bwMode="auto">
            <a:xfrm>
              <a:off x="8758238" y="4763"/>
              <a:ext cx="1887538" cy="1355725"/>
            </a:xfrm>
            <a:custGeom>
              <a:avLst/>
              <a:gdLst/>
              <a:ahLst/>
              <a:cxnLst/>
              <a:rect l="0" t="0" r="r" b="b"/>
              <a:pathLst>
                <a:path w="397" h="285">
                  <a:moveTo>
                    <a:pt x="397" y="285"/>
                  </a:moveTo>
                  <a:cubicBezTo>
                    <a:pt x="270" y="182"/>
                    <a:pt x="138" y="8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4" name="Freeform 21"/>
            <p:cNvSpPr/>
            <p:nvPr/>
          </p:nvSpPr>
          <p:spPr bwMode="auto">
            <a:xfrm>
              <a:off x="9223375" y="9525"/>
              <a:ext cx="1422400" cy="1108075"/>
            </a:xfrm>
            <a:custGeom>
              <a:avLst/>
              <a:gdLst/>
              <a:ahLst/>
              <a:cxnLst/>
              <a:rect l="0" t="0" r="r" b="b"/>
              <a:pathLst>
                <a:path w="299" h="233">
                  <a:moveTo>
                    <a:pt x="299" y="233"/>
                  </a:moveTo>
                  <a:cubicBezTo>
                    <a:pt x="197" y="145"/>
                    <a:pt x="97" y="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5" name="Freeform 22"/>
            <p:cNvSpPr/>
            <p:nvPr/>
          </p:nvSpPr>
          <p:spPr bwMode="auto">
            <a:xfrm>
              <a:off x="10009188" y="4763"/>
              <a:ext cx="636588" cy="361950"/>
            </a:xfrm>
            <a:custGeom>
              <a:avLst/>
              <a:gdLst/>
              <a:ahLst/>
              <a:cxnLst/>
              <a:rect l="0" t="0" r="r" b="b"/>
              <a:pathLst>
                <a:path w="134" h="76">
                  <a:moveTo>
                    <a:pt x="0" y="0"/>
                  </a:moveTo>
                  <a:cubicBezTo>
                    <a:pt x="45" y="25"/>
                    <a:pt x="89" y="50"/>
                    <a:pt x="134" y="7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644463" y="1698332"/>
            <a:ext cx="4357752" cy="3470420"/>
            <a:chOff x="644463" y="1698332"/>
            <a:chExt cx="4357752" cy="3470420"/>
          </a:xfrm>
        </p:grpSpPr>
        <p:sp>
          <p:nvSpPr>
            <p:cNvPr id="77" name="Rectangle 76"/>
            <p:cNvSpPr/>
            <p:nvPr/>
          </p:nvSpPr>
          <p:spPr>
            <a:xfrm>
              <a:off x="644463" y="1698332"/>
              <a:ext cx="4357752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644463" y="2274404"/>
              <a:ext cx="43577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27" name="Isosceles Triangle 9"/>
            <p:cNvSpPr/>
            <p:nvPr/>
          </p:nvSpPr>
          <p:spPr>
            <a:xfrm rot="10800000">
              <a:off x="2665346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54676" y="0"/>
            <a:ext cx="3489324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585" y="2336402"/>
            <a:ext cx="4197666" cy="1265539"/>
          </a:xfrm>
        </p:spPr>
        <p:txBody>
          <a:bodyPr bIns="0" anchor="b">
            <a:normAutofit/>
          </a:bodyPr>
          <a:lstStyle>
            <a:lvl1pPr>
              <a:defRPr sz="3200">
                <a:solidFill>
                  <a:srgbClr val="FFFE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2314" y="3601941"/>
            <a:ext cx="4199254" cy="1214535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rgbClr val="FFFEFF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0080" y="320040"/>
            <a:ext cx="2743200" cy="320040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11/23/21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4358641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15463" y="320040"/>
            <a:ext cx="6858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646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5554" y="2349925"/>
            <a:ext cx="3112047" cy="2464952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15687" y="794719"/>
            <a:ext cx="4079089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" y="320040"/>
            <a:ext cx="27432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11/23/21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40080" y="6227064"/>
            <a:ext cx="7854696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08976" y="320040"/>
            <a:ext cx="6858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326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85800" rtl="0" eaLnBrk="1" latinLnBrk="0" hangingPunct="1">
        <a:lnSpc>
          <a:spcPct val="85000"/>
        </a:lnSpc>
        <a:spcBef>
          <a:spcPct val="0"/>
        </a:spcBef>
        <a:buNone/>
        <a:defRPr sz="3200" b="0" i="0" kern="1200" cap="none" spc="-113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81258E-934F-AC49-BC92-2036BFC550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Las cartas de Pablo a los </a:t>
            </a:r>
            <a:r>
              <a:rPr lang="en-US" dirty="0" err="1"/>
              <a:t>Corintios</a:t>
            </a:r>
            <a:endParaRPr lang="en-U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F188A2A-5E26-E943-A140-6B9C588C6F3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Respuestas</a:t>
            </a:r>
            <a:r>
              <a:rPr lang="en-US" dirty="0"/>
              <a:t> a </a:t>
            </a:r>
            <a:r>
              <a:rPr lang="en-US" dirty="0" err="1"/>
              <a:t>cuestions</a:t>
            </a:r>
            <a:r>
              <a:rPr lang="en-US" dirty="0"/>
              <a:t> de una </a:t>
            </a:r>
            <a:r>
              <a:rPr lang="en-US" dirty="0" err="1"/>
              <a:t>comunidad</a:t>
            </a:r>
            <a:r>
              <a:rPr lang="en-US" dirty="0"/>
              <a:t> con </a:t>
            </a:r>
            <a:r>
              <a:rPr lang="en-US" dirty="0" err="1"/>
              <a:t>problemas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3949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17F3F1E-02C8-764F-89A8-673612259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8662"/>
            <a:ext cx="9144000" cy="5400675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7570B54-EF5C-B748-86E8-0AF606AB60E2}"/>
              </a:ext>
            </a:extLst>
          </p:cNvPr>
          <p:cNvSpPr txBox="1"/>
          <p:nvPr/>
        </p:nvSpPr>
        <p:spPr>
          <a:xfrm>
            <a:off x="169333" y="126460"/>
            <a:ext cx="8884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/>
              <a:t>Puente</a:t>
            </a:r>
            <a:r>
              <a:rPr lang="it-IT" sz="2800" dirty="0"/>
              <a:t> </a:t>
            </a:r>
            <a:r>
              <a:rPr lang="it-IT" sz="2800" dirty="0" err="1"/>
              <a:t>entre</a:t>
            </a:r>
            <a:r>
              <a:rPr lang="it-IT" sz="2800" dirty="0"/>
              <a:t> </a:t>
            </a:r>
            <a:r>
              <a:rPr lang="it-IT" sz="2800" dirty="0" err="1"/>
              <a:t>el</a:t>
            </a:r>
            <a:r>
              <a:rPr lang="it-IT" sz="2800" dirty="0"/>
              <a:t> Oriente y </a:t>
            </a:r>
            <a:r>
              <a:rPr lang="it-IT" sz="2800" dirty="0" err="1"/>
              <a:t>el</a:t>
            </a:r>
            <a:r>
              <a:rPr lang="it-IT" sz="2800" dirty="0"/>
              <a:t> Occidente </a:t>
            </a:r>
            <a:r>
              <a:rPr lang="it-IT" sz="2800" dirty="0" err="1"/>
              <a:t>Mediterráneo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35611432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82413CC-69E6-4BDA-A88D-E4EF8F95B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F1F7357-8633-4CE7-BF80-475EE8A2F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3134" y="0"/>
            <a:ext cx="9438087" cy="6853238"/>
            <a:chOff x="-417513" y="0"/>
            <a:chExt cx="12584114" cy="6853238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E402FE4E-C12D-497C-AF81-F08E4E02B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59247B10-170D-4E62-849A-38FCB43C6A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89A587A7-1BEF-45AA-9EFC-6558A8749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AC25B5A1-6EF7-44EC-A2F0-1EDC96A79B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80B8582C-7E17-4115-9FF1-979C8405CB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F6C4AB66-7A18-4E51-935B-237F4CA827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CDF12911-A240-4580-8788-0C49DB1FED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EAE0F5DE-442D-4F6C-B02C-2568ED1958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4F24A002-AFDE-4034-85BE-CBF005AE92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36F0721E-B4B0-4A6C-A92C-F8DE92D3AC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54D2DC98-69F8-4F2F-9D45-BDFFA5E2BB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0A636E33-DC38-40B9-B941-037E5D8603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03D30690-68C2-4AEC-9789-1495D97E1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1020B1B9-821B-49FB-BDC9-57DA08CBC3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720EDCE4-8B18-413F-989E-E79628E5AF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8563351E-0DDD-4FC8-8D0C-1E446E3C1B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1">
              <a:extLst>
                <a:ext uri="{FF2B5EF4-FFF2-40B4-BE49-F238E27FC236}">
                  <a16:creationId xmlns:a16="http://schemas.microsoft.com/office/drawing/2014/main" id="{15E8B705-64E7-4513-B3CB-BF46C3573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30DAEE1C-EBB5-47F5-9E76-564FCFDBFC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EDB255E9-A3E2-4098-99A1-FE38FAD15D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D2507F2A-27AF-4833-8273-5FC9A98863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8DFB8904-0CB8-45AD-ABD2-F7A582365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Título 2">
            <a:extLst>
              <a:ext uri="{FF2B5EF4-FFF2-40B4-BE49-F238E27FC236}">
                <a16:creationId xmlns:a16="http://schemas.microsoft.com/office/drawing/2014/main" id="{B4C38A6B-FF59-4841-BBDE-91AD67485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9465" y="798881"/>
            <a:ext cx="6505070" cy="1048945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Una gran ciudad</a:t>
            </a:r>
          </a:p>
        </p:txBody>
      </p:sp>
      <p:graphicFrame>
        <p:nvGraphicFramePr>
          <p:cNvPr id="6" name="Marcador de contenido 3">
            <a:extLst>
              <a:ext uri="{FF2B5EF4-FFF2-40B4-BE49-F238E27FC236}">
                <a16:creationId xmlns:a16="http://schemas.microsoft.com/office/drawing/2014/main" id="{837A3DFC-98C7-4AF2-91D8-50FADF13DEA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5344089"/>
              </p:ext>
            </p:extLst>
          </p:nvPr>
        </p:nvGraphicFramePr>
        <p:xfrm>
          <a:off x="605791" y="1990976"/>
          <a:ext cx="7932419" cy="41754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336809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E5D932-EDA0-694C-944A-5847901A9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 Fundación de la </a:t>
            </a:r>
            <a:r>
              <a:rPr lang="en-US" dirty="0" err="1"/>
              <a:t>iglesia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Corinto</a:t>
            </a:r>
            <a:br>
              <a:rPr lang="en-US" dirty="0"/>
            </a:br>
            <a:r>
              <a:rPr lang="en-US" dirty="0"/>
              <a:t>(He 18,1-18)</a:t>
            </a:r>
            <a:br>
              <a:rPr lang="en-US" dirty="0"/>
            </a:br>
            <a:endParaRPr lang="en-U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6253E0C-36ED-A445-B1A3-6299CBBED3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0" y="803186"/>
            <a:ext cx="4795735" cy="5248622"/>
          </a:xfrm>
        </p:spPr>
        <p:txBody>
          <a:bodyPr>
            <a:noAutofit/>
          </a:bodyPr>
          <a:lstStyle/>
          <a:p>
            <a:r>
              <a:rPr lang="en-US" sz="2400" dirty="0"/>
              <a:t>Durante el Segundo </a:t>
            </a:r>
            <a:r>
              <a:rPr lang="en-US" sz="2400" dirty="0" err="1"/>
              <a:t>viaje</a:t>
            </a:r>
            <a:r>
              <a:rPr lang="en-US" sz="2400" dirty="0"/>
              <a:t> </a:t>
            </a:r>
            <a:r>
              <a:rPr lang="en-US" sz="2400" dirty="0" err="1"/>
              <a:t>misionero</a:t>
            </a:r>
            <a:r>
              <a:rPr lang="en-US" sz="2400" dirty="0"/>
              <a:t>, Pablo </a:t>
            </a:r>
            <a:r>
              <a:rPr lang="en-US" sz="2400" dirty="0" err="1"/>
              <a:t>llegó</a:t>
            </a:r>
            <a:r>
              <a:rPr lang="en-US" sz="2400" dirty="0"/>
              <a:t> </a:t>
            </a:r>
            <a:r>
              <a:rPr lang="en-US" sz="2400" dirty="0" err="1"/>
              <a:t>desde</a:t>
            </a:r>
            <a:r>
              <a:rPr lang="en-US" sz="2400" dirty="0"/>
              <a:t> Atenas</a:t>
            </a:r>
          </a:p>
          <a:p>
            <a:r>
              <a:rPr lang="en-US" sz="2400" dirty="0" err="1"/>
              <a:t>Fundó</a:t>
            </a:r>
            <a:r>
              <a:rPr lang="en-US" sz="2400" dirty="0"/>
              <a:t> la </a:t>
            </a:r>
            <a:r>
              <a:rPr lang="en-US" sz="2400" dirty="0" err="1"/>
              <a:t>comunidad</a:t>
            </a:r>
            <a:r>
              <a:rPr lang="en-US" sz="2400" dirty="0"/>
              <a:t> con la </a:t>
            </a:r>
            <a:r>
              <a:rPr lang="en-US" sz="2400" dirty="0" err="1"/>
              <a:t>ayuda</a:t>
            </a:r>
            <a:r>
              <a:rPr lang="en-US" sz="2400" dirty="0"/>
              <a:t> de Priscila y </a:t>
            </a:r>
            <a:r>
              <a:rPr lang="en-US" sz="2400" dirty="0" err="1"/>
              <a:t>Áquila</a:t>
            </a:r>
            <a:endParaRPr lang="en-US" sz="2400" dirty="0"/>
          </a:p>
          <a:p>
            <a:r>
              <a:rPr lang="en-US" sz="2400" dirty="0" err="1"/>
              <a:t>Pasó</a:t>
            </a:r>
            <a:r>
              <a:rPr lang="en-US" sz="2400" dirty="0"/>
              <a:t> </a:t>
            </a:r>
            <a:r>
              <a:rPr lang="en-US" sz="2400" dirty="0" err="1"/>
              <a:t>allí</a:t>
            </a:r>
            <a:r>
              <a:rPr lang="en-US" sz="2400" dirty="0"/>
              <a:t> </a:t>
            </a:r>
            <a:r>
              <a:rPr lang="en-US" sz="2400" dirty="0" err="1"/>
              <a:t>año</a:t>
            </a:r>
            <a:r>
              <a:rPr lang="en-US" sz="2400" dirty="0"/>
              <a:t> y medio</a:t>
            </a:r>
          </a:p>
          <a:p>
            <a:r>
              <a:rPr lang="en-US" sz="2400" dirty="0" err="1"/>
              <a:t>Desde</a:t>
            </a:r>
            <a:r>
              <a:rPr lang="en-US" sz="2400" dirty="0"/>
              <a:t> </a:t>
            </a:r>
            <a:r>
              <a:rPr lang="en-US" sz="2400" dirty="0" err="1"/>
              <a:t>ahí</a:t>
            </a:r>
            <a:r>
              <a:rPr lang="en-US" sz="2400" dirty="0"/>
              <a:t> </a:t>
            </a:r>
            <a:r>
              <a:rPr lang="en-US" sz="2400" dirty="0" err="1"/>
              <a:t>escribió</a:t>
            </a:r>
            <a:r>
              <a:rPr lang="en-US" sz="2400" dirty="0"/>
              <a:t> 1Tes</a:t>
            </a:r>
          </a:p>
          <a:p>
            <a:r>
              <a:rPr lang="en-US" sz="2400" dirty="0"/>
              <a:t>Se </a:t>
            </a:r>
            <a:r>
              <a:rPr lang="en-US" sz="2400" dirty="0" err="1"/>
              <a:t>encontró</a:t>
            </a:r>
            <a:r>
              <a:rPr lang="en-US" sz="2400" dirty="0"/>
              <a:t> </a:t>
            </a:r>
            <a:r>
              <a:rPr lang="en-US" sz="2400" dirty="0" err="1"/>
              <a:t>allí</a:t>
            </a:r>
            <a:r>
              <a:rPr lang="en-US" sz="2400" dirty="0"/>
              <a:t> con </a:t>
            </a:r>
            <a:r>
              <a:rPr lang="en-US" sz="2400" dirty="0" err="1"/>
              <a:t>Galión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933810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016103-2B8B-D548-BBE8-EA96F5D38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1Corintios:</a:t>
            </a:r>
            <a:br>
              <a:rPr lang="en-US" dirty="0"/>
            </a:br>
            <a:r>
              <a:rPr lang="en-US" dirty="0" err="1"/>
              <a:t>Redacción</a:t>
            </a:r>
            <a:endParaRPr lang="en-U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05DD0CA-24B1-1E4B-9A0C-63A848513B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400" dirty="0" err="1"/>
              <a:t>Desde</a:t>
            </a:r>
            <a:r>
              <a:rPr lang="it-IT" sz="2400" dirty="0"/>
              <a:t> </a:t>
            </a:r>
            <a:r>
              <a:rPr lang="it-IT" sz="2400" dirty="0" err="1"/>
              <a:t>Éfeso</a:t>
            </a:r>
            <a:r>
              <a:rPr lang="it-IT" sz="2400" dirty="0"/>
              <a:t>, </a:t>
            </a:r>
            <a:r>
              <a:rPr lang="it-IT" sz="2400" dirty="0" err="1"/>
              <a:t>año</a:t>
            </a:r>
            <a:r>
              <a:rPr lang="it-IT" sz="2400" dirty="0"/>
              <a:t> 54, durante </a:t>
            </a:r>
            <a:r>
              <a:rPr lang="it-IT" sz="2400" dirty="0" err="1"/>
              <a:t>el</a:t>
            </a:r>
            <a:r>
              <a:rPr lang="it-IT" sz="2400" dirty="0"/>
              <a:t> </a:t>
            </a:r>
            <a:r>
              <a:rPr lang="it-IT" sz="2400" dirty="0" err="1"/>
              <a:t>Tercer</a:t>
            </a:r>
            <a:r>
              <a:rPr lang="it-IT" sz="2400" dirty="0"/>
              <a:t> </a:t>
            </a:r>
            <a:r>
              <a:rPr lang="it-IT" sz="2400" dirty="0" err="1"/>
              <a:t>Viaje</a:t>
            </a:r>
            <a:endParaRPr lang="it-IT" sz="2400" dirty="0"/>
          </a:p>
          <a:p>
            <a:r>
              <a:rPr lang="it-IT" sz="2400" dirty="0" err="1"/>
              <a:t>Responde</a:t>
            </a:r>
            <a:r>
              <a:rPr lang="it-IT" sz="2400" dirty="0"/>
              <a:t> a </a:t>
            </a:r>
            <a:r>
              <a:rPr lang="it-IT" sz="2400" dirty="0" err="1"/>
              <a:t>diversos</a:t>
            </a:r>
            <a:r>
              <a:rPr lang="it-IT" sz="2400" dirty="0"/>
              <a:t> </a:t>
            </a:r>
            <a:r>
              <a:rPr lang="it-IT" sz="2400" dirty="0" err="1"/>
              <a:t>problemas</a:t>
            </a:r>
            <a:r>
              <a:rPr lang="it-IT" sz="2400" dirty="0"/>
              <a:t> y </a:t>
            </a:r>
            <a:r>
              <a:rPr lang="it-IT" sz="2400" dirty="0" err="1"/>
              <a:t>cuestiones</a:t>
            </a:r>
            <a:r>
              <a:rPr lang="it-IT" sz="2400" dirty="0"/>
              <a:t> (Q&amp;A)</a:t>
            </a:r>
          </a:p>
        </p:txBody>
      </p:sp>
    </p:spTree>
    <p:extLst>
      <p:ext uri="{BB962C8B-B14F-4D97-AF65-F5344CB8AC3E}">
        <p14:creationId xmlns:p14="http://schemas.microsoft.com/office/powerpoint/2010/main" val="24331676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B3C87C-D362-2244-9084-A8924EF3F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1Corintios:</a:t>
            </a:r>
            <a:br>
              <a:rPr lang="en-US" dirty="0"/>
            </a:br>
            <a:r>
              <a:rPr lang="en-US" dirty="0" err="1"/>
              <a:t>estructura</a:t>
            </a:r>
            <a:endParaRPr lang="en-U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8EE1BD3-A290-5243-9EDB-9373D4F93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2621" y="204281"/>
            <a:ext cx="4766553" cy="6546715"/>
          </a:xfrm>
        </p:spPr>
        <p:txBody>
          <a:bodyPr>
            <a:normAutofit/>
          </a:bodyPr>
          <a:lstStyle/>
          <a:p>
            <a:r>
              <a:rPr lang="es-ES_tradnl" sz="2000" dirty="0"/>
              <a:t>Introducción: 1,1-9</a:t>
            </a:r>
          </a:p>
          <a:p>
            <a:r>
              <a:rPr lang="es-ES_tradnl" sz="2000" dirty="0"/>
              <a:t>Divisiones en la comunidad: 1,10-4,21</a:t>
            </a:r>
          </a:p>
          <a:p>
            <a:r>
              <a:rPr lang="es-ES_tradnl" sz="2000" dirty="0"/>
              <a:t>Cuestiones morales: </a:t>
            </a:r>
          </a:p>
          <a:p>
            <a:pPr lvl="1"/>
            <a:r>
              <a:rPr lang="es-ES_tradnl" sz="1800" dirty="0"/>
              <a:t>Sexo e injusticia: 5,1-7,40</a:t>
            </a:r>
          </a:p>
          <a:p>
            <a:pPr lvl="1"/>
            <a:r>
              <a:rPr lang="es-ES_tradnl" sz="1800" dirty="0"/>
              <a:t>Ídolos y comida: 8,1-11,1</a:t>
            </a:r>
          </a:p>
          <a:p>
            <a:r>
              <a:rPr lang="es-ES_tradnl" sz="2000" dirty="0"/>
              <a:t>Cuestiones litúrgicas:</a:t>
            </a:r>
          </a:p>
          <a:p>
            <a:pPr lvl="1"/>
            <a:r>
              <a:rPr lang="es-ES_tradnl" sz="1800" dirty="0"/>
              <a:t>El velo de las mujeres: 11,2-16</a:t>
            </a:r>
          </a:p>
          <a:p>
            <a:pPr lvl="1"/>
            <a:r>
              <a:rPr lang="es-ES_tradnl" sz="1800" dirty="0"/>
              <a:t>Eucaristía: 11,17-34</a:t>
            </a:r>
          </a:p>
          <a:p>
            <a:pPr lvl="1"/>
            <a:r>
              <a:rPr lang="es-ES_tradnl" sz="1800" dirty="0"/>
              <a:t>Carismas: 12,1-14,40</a:t>
            </a:r>
          </a:p>
          <a:p>
            <a:r>
              <a:rPr lang="es-ES_tradnl" sz="2000" dirty="0"/>
              <a:t>Resurrección: 1Cor 15,1-58</a:t>
            </a:r>
          </a:p>
          <a:p>
            <a:r>
              <a:rPr lang="es-ES_tradnl" sz="2000" dirty="0" err="1"/>
              <a:t>Conclusón</a:t>
            </a:r>
            <a:r>
              <a:rPr lang="es-ES_tradnl" sz="2000" dirty="0"/>
              <a:t>: 16,1-24</a:t>
            </a:r>
          </a:p>
        </p:txBody>
      </p:sp>
    </p:spTree>
    <p:extLst>
      <p:ext uri="{BB962C8B-B14F-4D97-AF65-F5344CB8AC3E}">
        <p14:creationId xmlns:p14="http://schemas.microsoft.com/office/powerpoint/2010/main" val="42160220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D9D8B5-362D-884B-AF1C-D9897AA95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2Corintios:</a:t>
            </a:r>
            <a:br>
              <a:rPr lang="it-IT" dirty="0"/>
            </a:br>
            <a:r>
              <a:rPr lang="it-IT" dirty="0"/>
              <a:t>La </a:t>
            </a:r>
            <a:r>
              <a:rPr lang="it-IT" dirty="0" err="1"/>
              <a:t>historia</a:t>
            </a:r>
            <a:r>
              <a:rPr lang="it-IT" dirty="0"/>
              <a:t> </a:t>
            </a:r>
            <a:r>
              <a:rPr lang="it-IT" dirty="0" err="1"/>
              <a:t>detrás</a:t>
            </a:r>
            <a:endParaRPr lang="it-IT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2414628-B7BD-9244-B75D-8F5B7C0F69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t-IT" sz="2000" dirty="0" err="1"/>
              <a:t>Después</a:t>
            </a:r>
            <a:r>
              <a:rPr lang="it-IT" sz="2000" dirty="0"/>
              <a:t> de </a:t>
            </a:r>
            <a:r>
              <a:rPr lang="it-IT" sz="2000" dirty="0" err="1"/>
              <a:t>tratar</a:t>
            </a:r>
            <a:r>
              <a:rPr lang="it-IT" sz="2000" dirty="0"/>
              <a:t> </a:t>
            </a:r>
            <a:r>
              <a:rPr lang="it-IT" sz="2000" dirty="0" err="1"/>
              <a:t>diversos</a:t>
            </a:r>
            <a:r>
              <a:rPr lang="it-IT" sz="2000" dirty="0"/>
              <a:t> </a:t>
            </a:r>
            <a:r>
              <a:rPr lang="it-IT" sz="2000" dirty="0" err="1"/>
              <a:t>problemas</a:t>
            </a:r>
            <a:r>
              <a:rPr lang="it-IT" sz="2000" dirty="0"/>
              <a:t> por </a:t>
            </a:r>
            <a:r>
              <a:rPr lang="it-IT" sz="2000" dirty="0" err="1"/>
              <a:t>escrito</a:t>
            </a:r>
            <a:r>
              <a:rPr lang="it-IT" sz="2000" dirty="0"/>
              <a:t> en 1Cor, Pablo visita Corinto</a:t>
            </a:r>
          </a:p>
          <a:p>
            <a:r>
              <a:rPr lang="it-IT" sz="2000" dirty="0"/>
              <a:t>Tiene </a:t>
            </a:r>
            <a:r>
              <a:rPr lang="it-IT" sz="2000" dirty="0" err="1"/>
              <a:t>que</a:t>
            </a:r>
            <a:r>
              <a:rPr lang="it-IT" sz="2000" dirty="0"/>
              <a:t> </a:t>
            </a:r>
            <a:r>
              <a:rPr lang="it-IT" sz="2000" dirty="0" err="1"/>
              <a:t>marcharse</a:t>
            </a:r>
            <a:r>
              <a:rPr lang="it-IT" sz="2000" dirty="0"/>
              <a:t> </a:t>
            </a:r>
            <a:r>
              <a:rPr lang="it-IT" sz="2000" dirty="0" err="1"/>
              <a:t>porque</a:t>
            </a:r>
            <a:r>
              <a:rPr lang="it-IT" sz="2000" dirty="0"/>
              <a:t> </a:t>
            </a:r>
            <a:r>
              <a:rPr lang="it-IT" sz="2000" dirty="0" err="1"/>
              <a:t>hay</a:t>
            </a:r>
            <a:r>
              <a:rPr lang="it-IT" sz="2000" dirty="0"/>
              <a:t> </a:t>
            </a:r>
            <a:r>
              <a:rPr lang="it-IT" sz="2000" dirty="0" err="1"/>
              <a:t>quienes</a:t>
            </a:r>
            <a:r>
              <a:rPr lang="it-IT" sz="2000" dirty="0"/>
              <a:t> le </a:t>
            </a:r>
            <a:r>
              <a:rPr lang="it-IT" sz="2000" dirty="0" err="1"/>
              <a:t>faltan</a:t>
            </a:r>
            <a:r>
              <a:rPr lang="it-IT" sz="2000" dirty="0"/>
              <a:t> al </a:t>
            </a:r>
            <a:r>
              <a:rPr lang="it-IT" sz="2000" dirty="0" err="1"/>
              <a:t>respeto</a:t>
            </a:r>
            <a:endParaRPr lang="it-IT" sz="2000" dirty="0"/>
          </a:p>
          <a:p>
            <a:r>
              <a:rPr lang="it-IT" sz="2000" dirty="0" err="1"/>
              <a:t>Después</a:t>
            </a:r>
            <a:r>
              <a:rPr lang="it-IT" sz="2000" dirty="0"/>
              <a:t> de </a:t>
            </a:r>
            <a:r>
              <a:rPr lang="it-IT" sz="2000" dirty="0" err="1"/>
              <a:t>dejar</a:t>
            </a:r>
            <a:r>
              <a:rPr lang="it-IT" sz="2000" dirty="0"/>
              <a:t> Corinto, </a:t>
            </a:r>
            <a:r>
              <a:rPr lang="it-IT" sz="2000" dirty="0" err="1"/>
              <a:t>escrite</a:t>
            </a:r>
            <a:r>
              <a:rPr lang="it-IT" sz="2000" dirty="0"/>
              <a:t> una «carta </a:t>
            </a:r>
            <a:r>
              <a:rPr lang="it-IT" sz="2000" dirty="0" err="1"/>
              <a:t>entre</a:t>
            </a:r>
            <a:r>
              <a:rPr lang="it-IT" sz="2000" dirty="0"/>
              <a:t> </a:t>
            </a:r>
            <a:r>
              <a:rPr lang="it-IT" sz="2000" dirty="0" err="1"/>
              <a:t>lágimas</a:t>
            </a:r>
            <a:r>
              <a:rPr lang="it-IT" sz="2000" dirty="0"/>
              <a:t>» (</a:t>
            </a:r>
            <a:r>
              <a:rPr lang="it-IT" sz="2000" dirty="0" err="1"/>
              <a:t>perdida</a:t>
            </a:r>
            <a:r>
              <a:rPr lang="it-IT" sz="2000" dirty="0"/>
              <a:t>) (Cfr. 2,3-4; 7,8-12)</a:t>
            </a:r>
          </a:p>
          <a:p>
            <a:r>
              <a:rPr lang="it-IT" sz="2000" dirty="0"/>
              <a:t>Es </a:t>
            </a:r>
            <a:r>
              <a:rPr lang="it-IT" sz="2000" dirty="0" err="1"/>
              <a:t>informado</a:t>
            </a:r>
            <a:r>
              <a:rPr lang="it-IT" sz="2000" dirty="0"/>
              <a:t> del </a:t>
            </a:r>
            <a:r>
              <a:rPr lang="it-IT" sz="2000" dirty="0" err="1"/>
              <a:t>arrepentimeinto</a:t>
            </a:r>
            <a:r>
              <a:rPr lang="it-IT" sz="2000" dirty="0"/>
              <a:t> de </a:t>
            </a:r>
            <a:r>
              <a:rPr lang="it-IT" sz="2000" dirty="0" err="1"/>
              <a:t>los</a:t>
            </a:r>
            <a:r>
              <a:rPr lang="it-IT" sz="2000" dirty="0"/>
              <a:t> </a:t>
            </a:r>
            <a:r>
              <a:rPr lang="it-IT" sz="2000" dirty="0" err="1"/>
              <a:t>corintios</a:t>
            </a:r>
            <a:endParaRPr lang="it-IT" sz="2000" dirty="0"/>
          </a:p>
          <a:p>
            <a:r>
              <a:rPr lang="it-IT" sz="2000" dirty="0" err="1"/>
              <a:t>Escribe</a:t>
            </a:r>
            <a:r>
              <a:rPr lang="it-IT" sz="2000" dirty="0"/>
              <a:t> 2Cor </a:t>
            </a:r>
            <a:r>
              <a:rPr lang="it-IT" sz="2000" dirty="0" err="1"/>
              <a:t>como</a:t>
            </a:r>
            <a:r>
              <a:rPr lang="it-IT" sz="2000" dirty="0"/>
              <a:t> carta de </a:t>
            </a:r>
            <a:r>
              <a:rPr lang="it-IT" sz="2000" dirty="0" err="1"/>
              <a:t>reconciliación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8455139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D9D8B5-362D-884B-AF1C-D9897AA95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2Corintios:</a:t>
            </a:r>
            <a:br>
              <a:rPr lang="it-IT" dirty="0"/>
            </a:br>
            <a:r>
              <a:rPr lang="it-IT" dirty="0"/>
              <a:t>¿Una carta o un collage de </a:t>
            </a:r>
            <a:r>
              <a:rPr lang="it-IT" dirty="0" err="1"/>
              <a:t>tres</a:t>
            </a:r>
            <a:r>
              <a:rPr lang="it-IT" dirty="0"/>
              <a:t>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2414628-B7BD-9244-B75D-8F5B7C0F6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5687" y="1096698"/>
            <a:ext cx="4091410" cy="4321970"/>
          </a:xfrm>
        </p:spPr>
        <p:txBody>
          <a:bodyPr>
            <a:normAutofit/>
          </a:bodyPr>
          <a:lstStyle/>
          <a:p>
            <a:pPr lvl="1"/>
            <a:r>
              <a:rPr lang="it-IT" sz="2400" dirty="0"/>
              <a:t>1-11: Carta de </a:t>
            </a:r>
            <a:r>
              <a:rPr lang="it-IT" sz="2400" dirty="0" err="1"/>
              <a:t>reconciliación</a:t>
            </a:r>
            <a:endParaRPr lang="it-IT" sz="2400" dirty="0"/>
          </a:p>
          <a:p>
            <a:pPr lvl="1"/>
            <a:r>
              <a:rPr lang="it-IT" sz="2400" dirty="0"/>
              <a:t>8-9: </a:t>
            </a:r>
            <a:r>
              <a:rPr lang="it-IT" sz="2400" dirty="0" err="1"/>
              <a:t>Colecta</a:t>
            </a:r>
            <a:r>
              <a:rPr lang="it-IT" sz="2400" dirty="0"/>
              <a:t> a </a:t>
            </a:r>
            <a:r>
              <a:rPr lang="it-IT" sz="2400" dirty="0" err="1"/>
              <a:t>favor</a:t>
            </a:r>
            <a:r>
              <a:rPr lang="it-IT" sz="2400" dirty="0"/>
              <a:t> de </a:t>
            </a:r>
            <a:r>
              <a:rPr lang="it-IT" sz="2400" dirty="0" err="1"/>
              <a:t>los</a:t>
            </a:r>
            <a:r>
              <a:rPr lang="it-IT" sz="2400" dirty="0"/>
              <a:t> </a:t>
            </a:r>
            <a:r>
              <a:rPr lang="it-IT" sz="2400" dirty="0" err="1"/>
              <a:t>pobres</a:t>
            </a:r>
            <a:r>
              <a:rPr lang="it-IT" sz="2400" dirty="0"/>
              <a:t> de </a:t>
            </a:r>
            <a:r>
              <a:rPr lang="it-IT" sz="2400" dirty="0" err="1"/>
              <a:t>Jerusalén</a:t>
            </a:r>
            <a:endParaRPr lang="it-IT" sz="2400" dirty="0"/>
          </a:p>
          <a:p>
            <a:pPr lvl="1"/>
            <a:r>
              <a:rPr lang="it-IT" sz="2400" dirty="0"/>
              <a:t>10-13: Pablo vs. </a:t>
            </a:r>
            <a:br>
              <a:rPr lang="it-IT" sz="2400" dirty="0"/>
            </a:br>
            <a:r>
              <a:rPr lang="it-IT" sz="2400" dirty="0" err="1"/>
              <a:t>los</a:t>
            </a:r>
            <a:r>
              <a:rPr lang="it-IT" sz="2400" dirty="0"/>
              <a:t> Super-</a:t>
            </a:r>
            <a:r>
              <a:rPr lang="it-IT" sz="2400" dirty="0" err="1"/>
              <a:t>Apóstoles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7246156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717B556-CB1F-8D49-8D25-98D7ACE089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1950"/>
            <a:ext cx="9144000" cy="61341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B72EE29-763D-4449-B778-4D42A045C14A}"/>
              </a:ext>
            </a:extLst>
          </p:cNvPr>
          <p:cNvSpPr txBox="1"/>
          <p:nvPr/>
        </p:nvSpPr>
        <p:spPr>
          <a:xfrm>
            <a:off x="485422" y="6496050"/>
            <a:ext cx="375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Ruinas de Corinto</a:t>
            </a:r>
          </a:p>
        </p:txBody>
      </p:sp>
    </p:spTree>
    <p:extLst>
      <p:ext uri="{BB962C8B-B14F-4D97-AF65-F5344CB8AC3E}">
        <p14:creationId xmlns:p14="http://schemas.microsoft.com/office/powerpoint/2010/main" val="5709836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B411A967-AB95-9B4B-A3FC-F34C73731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Una </a:t>
            </a:r>
            <a:r>
              <a:rPr lang="en-US" dirty="0" err="1"/>
              <a:t>ubicación</a:t>
            </a:r>
            <a:r>
              <a:rPr lang="en-US" dirty="0"/>
              <a:t> </a:t>
            </a:r>
            <a:r>
              <a:rPr lang="en-US" dirty="0" err="1"/>
              <a:t>privilegiada</a:t>
            </a:r>
            <a:endParaRPr lang="en-US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EF85756-BEF2-994B-8B64-E6381193B8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Entre el </a:t>
            </a:r>
            <a:r>
              <a:rPr lang="en-US" dirty="0" err="1"/>
              <a:t>Oriente</a:t>
            </a:r>
            <a:r>
              <a:rPr lang="en-US" dirty="0"/>
              <a:t> y el </a:t>
            </a:r>
            <a:r>
              <a:rPr lang="en-US" dirty="0" err="1"/>
              <a:t>Occidente</a:t>
            </a:r>
            <a:r>
              <a:rPr lang="en-US" dirty="0"/>
              <a:t> </a:t>
            </a:r>
          </a:p>
          <a:p>
            <a:r>
              <a:rPr lang="en-US" dirty="0"/>
              <a:t>del </a:t>
            </a:r>
            <a:r>
              <a:rPr lang="en-US" dirty="0" err="1"/>
              <a:t>Mediterráneo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382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3567F23-2D1B-3140-A7E6-527FB70E61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0" r="5825" b="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5469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95280E4-BDB2-F54D-815C-EEE65C5AD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887" y="0"/>
            <a:ext cx="765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5101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6E19908-BCDB-4545-98E5-863BAE3B06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6334"/>
            <a:ext cx="9144000" cy="6085332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F8A44AA-DB06-9541-8827-C801A8EA2745}"/>
              </a:ext>
            </a:extLst>
          </p:cNvPr>
          <p:cNvSpPr txBox="1"/>
          <p:nvPr/>
        </p:nvSpPr>
        <p:spPr>
          <a:xfrm>
            <a:off x="553156" y="6471666"/>
            <a:ext cx="8173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El</a:t>
            </a:r>
            <a:r>
              <a:rPr lang="it-IT" dirty="0"/>
              <a:t> Canal de Corinto, </a:t>
            </a:r>
            <a:r>
              <a:rPr lang="it-IT" dirty="0" err="1"/>
              <a:t>que</a:t>
            </a:r>
            <a:r>
              <a:rPr lang="it-IT" dirty="0"/>
              <a:t> </a:t>
            </a:r>
            <a:r>
              <a:rPr lang="it-IT" dirty="0" err="1"/>
              <a:t>atraviesa</a:t>
            </a:r>
            <a:r>
              <a:rPr lang="it-IT" dirty="0"/>
              <a:t> </a:t>
            </a:r>
            <a:r>
              <a:rPr lang="it-IT" dirty="0" err="1"/>
              <a:t>el</a:t>
            </a:r>
            <a:r>
              <a:rPr lang="it-IT" dirty="0"/>
              <a:t> istmo, se </a:t>
            </a:r>
            <a:r>
              <a:rPr lang="it-IT" dirty="0" err="1"/>
              <a:t>construyó</a:t>
            </a:r>
            <a:r>
              <a:rPr lang="it-IT" dirty="0"/>
              <a:t> </a:t>
            </a:r>
            <a:r>
              <a:rPr lang="it-IT" dirty="0" err="1"/>
              <a:t>entre</a:t>
            </a:r>
            <a:r>
              <a:rPr lang="it-IT" dirty="0"/>
              <a:t> 1881 y 1893, </a:t>
            </a:r>
          </a:p>
        </p:txBody>
      </p:sp>
    </p:spTree>
    <p:extLst>
      <p:ext uri="{BB962C8B-B14F-4D97-AF65-F5344CB8AC3E}">
        <p14:creationId xmlns:p14="http://schemas.microsoft.com/office/powerpoint/2010/main" val="39179048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41CF361-D5CF-B04B-AC93-E8B462DC2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3012"/>
            <a:ext cx="9144000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19CB4EF-54B3-6049-A2DF-B6F119D8E4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389" y="3674353"/>
            <a:ext cx="4445000" cy="26416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26C8DB11-C6A8-C24E-B1CA-D006AA83EBEA}"/>
              </a:ext>
            </a:extLst>
          </p:cNvPr>
          <p:cNvSpPr txBox="1"/>
          <p:nvPr/>
        </p:nvSpPr>
        <p:spPr>
          <a:xfrm>
            <a:off x="156283" y="1478219"/>
            <a:ext cx="90286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En</a:t>
            </a:r>
            <a:r>
              <a:rPr lang="en-US" sz="3200" dirty="0">
                <a:solidFill>
                  <a:schemeClr val="bg1"/>
                </a:solidFill>
              </a:rPr>
              <a:t> la </a:t>
            </a:r>
            <a:r>
              <a:rPr lang="en-US" sz="3200" dirty="0" err="1">
                <a:solidFill>
                  <a:schemeClr val="bg1"/>
                </a:solidFill>
              </a:rPr>
              <a:t>Antigüedad</a:t>
            </a:r>
            <a:r>
              <a:rPr lang="en-US" sz="3200" dirty="0">
                <a:solidFill>
                  <a:schemeClr val="bg1"/>
                </a:solidFill>
              </a:rPr>
              <a:t>, el </a:t>
            </a:r>
            <a:r>
              <a:rPr lang="en-US" sz="3200" dirty="0" err="1">
                <a:solidFill>
                  <a:schemeClr val="bg1"/>
                </a:solidFill>
              </a:rPr>
              <a:t>Diolkos</a:t>
            </a:r>
            <a:r>
              <a:rPr lang="en-US" sz="3200" dirty="0">
                <a:solidFill>
                  <a:schemeClr val="bg1"/>
                </a:solidFill>
              </a:rPr>
              <a:t>, una </a:t>
            </a:r>
            <a:r>
              <a:rPr lang="en-US" sz="3200" dirty="0" err="1">
                <a:solidFill>
                  <a:schemeClr val="bg1"/>
                </a:solidFill>
              </a:rPr>
              <a:t>especie</a:t>
            </a:r>
            <a:r>
              <a:rPr lang="en-US" sz="3200" dirty="0">
                <a:solidFill>
                  <a:schemeClr val="bg1"/>
                </a:solidFill>
              </a:rPr>
              <a:t> de </a:t>
            </a:r>
            <a:r>
              <a:rPr lang="en-US" sz="3200" dirty="0" err="1">
                <a:solidFill>
                  <a:schemeClr val="bg1"/>
                </a:solidFill>
              </a:rPr>
              <a:t>calzada</a:t>
            </a:r>
            <a:r>
              <a:rPr lang="en-US" sz="3200" dirty="0">
                <a:solidFill>
                  <a:schemeClr val="bg1"/>
                </a:solidFill>
              </a:rPr>
              <a:t>, </a:t>
            </a:r>
            <a:r>
              <a:rPr lang="en-US" sz="3200" dirty="0" err="1">
                <a:solidFill>
                  <a:schemeClr val="bg1"/>
                </a:solidFill>
              </a:rPr>
              <a:t>permitía</a:t>
            </a:r>
            <a:r>
              <a:rPr lang="en-US" sz="3200" dirty="0">
                <a:solidFill>
                  <a:schemeClr val="bg1"/>
                </a:solidFill>
              </a:rPr>
              <a:t> el </a:t>
            </a:r>
            <a:r>
              <a:rPr lang="en-US" sz="3200" dirty="0" err="1">
                <a:solidFill>
                  <a:schemeClr val="bg1"/>
                </a:solidFill>
              </a:rPr>
              <a:t>transporte</a:t>
            </a:r>
            <a:r>
              <a:rPr lang="en-US" sz="3200" dirty="0">
                <a:solidFill>
                  <a:schemeClr val="bg1"/>
                </a:solidFill>
              </a:rPr>
              <a:t> por tierra de los </a:t>
            </a:r>
            <a:r>
              <a:rPr lang="en-US" sz="3200" dirty="0" err="1">
                <a:solidFill>
                  <a:schemeClr val="bg1"/>
                </a:solidFill>
              </a:rPr>
              <a:t>barcos</a:t>
            </a:r>
            <a:r>
              <a:rPr lang="en-US" sz="3200" dirty="0">
                <a:solidFill>
                  <a:schemeClr val="bg1"/>
                </a:solidFill>
              </a:rPr>
              <a:t> de uno a </a:t>
            </a:r>
            <a:r>
              <a:rPr lang="en-US" sz="3200" dirty="0" err="1">
                <a:solidFill>
                  <a:schemeClr val="bg1"/>
                </a:solidFill>
              </a:rPr>
              <a:t>otro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lado</a:t>
            </a:r>
            <a:r>
              <a:rPr lang="en-US" sz="3200" dirty="0">
                <a:solidFill>
                  <a:schemeClr val="bg1"/>
                </a:solidFill>
              </a:rPr>
              <a:t> del </a:t>
            </a:r>
            <a:r>
              <a:rPr lang="en-US" sz="3200" dirty="0" err="1">
                <a:solidFill>
                  <a:schemeClr val="bg1"/>
                </a:solidFill>
              </a:rPr>
              <a:t>istmo</a:t>
            </a:r>
            <a:r>
              <a:rPr lang="en-US" sz="3200" dirty="0">
                <a:solidFill>
                  <a:schemeClr val="bg1"/>
                </a:solidFill>
              </a:rPr>
              <a:t> de </a:t>
            </a:r>
            <a:r>
              <a:rPr lang="en-US" sz="3200" dirty="0" err="1">
                <a:solidFill>
                  <a:schemeClr val="bg1"/>
                </a:solidFill>
              </a:rPr>
              <a:t>Corinto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2368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D7A8BEF-6AB4-0749-9C72-B494137635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32" r="1002"/>
          <a:stretch/>
        </p:blipFill>
        <p:spPr>
          <a:xfrm>
            <a:off x="20" y="0"/>
            <a:ext cx="9143980" cy="685799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BC004DB-AB02-D641-BFB1-44802F3BC8EE}"/>
              </a:ext>
            </a:extLst>
          </p:cNvPr>
          <p:cNvSpPr txBox="1"/>
          <p:nvPr/>
        </p:nvSpPr>
        <p:spPr>
          <a:xfrm>
            <a:off x="428978" y="417689"/>
            <a:ext cx="28109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>
                <a:solidFill>
                  <a:schemeClr val="bg1"/>
                </a:solidFill>
              </a:rPr>
              <a:t>Detalle</a:t>
            </a:r>
            <a:r>
              <a:rPr lang="it-IT" sz="2800" dirty="0">
                <a:solidFill>
                  <a:schemeClr val="bg1"/>
                </a:solidFill>
              </a:rPr>
              <a:t> del </a:t>
            </a:r>
            <a:r>
              <a:rPr lang="it-IT" sz="2800" dirty="0" err="1">
                <a:solidFill>
                  <a:schemeClr val="bg1"/>
                </a:solidFill>
              </a:rPr>
              <a:t>Diolkos</a:t>
            </a:r>
            <a:endParaRPr lang="it-IT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8573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0C465A7-AB5A-9240-BA96-32CF0BCF10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7251"/>
            <a:ext cx="9144000" cy="546349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21C6472A-BB60-1B4D-BF02-54D335F6FC2D}"/>
              </a:ext>
            </a:extLst>
          </p:cNvPr>
          <p:cNvSpPr txBox="1"/>
          <p:nvPr/>
        </p:nvSpPr>
        <p:spPr>
          <a:xfrm>
            <a:off x="2519464" y="6284068"/>
            <a:ext cx="4626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/>
              <a:t>Canal de Corinto, completado en 1893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21137639"/>
      </p:ext>
    </p:extLst>
  </p:cSld>
  <p:clrMapOvr>
    <a:masterClrMapping/>
  </p:clrMapOvr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Atlas</Template>
  <TotalTime>242</TotalTime>
  <Words>349</Words>
  <Application>Microsoft Macintosh PowerPoint</Application>
  <PresentationFormat>Presentación en pantalla (4:3)</PresentationFormat>
  <Paragraphs>49</Paragraphs>
  <Slides>16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0" baseType="lpstr">
      <vt:lpstr>Calibri Light</vt:lpstr>
      <vt:lpstr>Rockwell</vt:lpstr>
      <vt:lpstr>Wingdings</vt:lpstr>
      <vt:lpstr>Atlas</vt:lpstr>
      <vt:lpstr>Las cartas de Pablo a los Corintios</vt:lpstr>
      <vt:lpstr>Presentación de PowerPoint</vt:lpstr>
      <vt:lpstr>Una ubicación privilegiada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Una gran ciudad</vt:lpstr>
      <vt:lpstr>La Fundación de la iglesia en Corinto (He 18,1-18) </vt:lpstr>
      <vt:lpstr>1Corintios: Redacción</vt:lpstr>
      <vt:lpstr>1Corintios: estructura</vt:lpstr>
      <vt:lpstr>2Corintios: La historia detrás</vt:lpstr>
      <vt:lpstr>2Corintios: ¿Una carta o un collage de tres?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Lettere ai Corinzi</dc:title>
  <dc:creator>Alberto Mingo Kaminouchi</dc:creator>
  <cp:lastModifiedBy>Alberto Demingo</cp:lastModifiedBy>
  <cp:revision>18</cp:revision>
  <dcterms:created xsi:type="dcterms:W3CDTF">2019-03-18T14:42:41Z</dcterms:created>
  <dcterms:modified xsi:type="dcterms:W3CDTF">2021-11-23T17:50:49Z</dcterms:modified>
</cp:coreProperties>
</file>