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000"/>
    <p:restoredTop sz="94674"/>
  </p:normalViewPr>
  <p:slideViewPr>
    <p:cSldViewPr snapToGrid="0" snapToObjects="1">
      <p:cViewPr varScale="1">
        <p:scale>
          <a:sx n="145" d="100"/>
          <a:sy n="145" d="100"/>
        </p:scale>
        <p:origin x="17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8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9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56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50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930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8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5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28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9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0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8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4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8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1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2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04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7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67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58CB9-032B-9042-88B2-1F783AEFF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277" y="2733709"/>
            <a:ext cx="6521066" cy="1373070"/>
          </a:xfrm>
        </p:spPr>
        <p:txBody>
          <a:bodyPr/>
          <a:lstStyle/>
          <a:p>
            <a:r>
              <a:rPr lang="es-ES" sz="4400" dirty="0"/>
              <a:t>“No había rey en Israel”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008F1A8-4A7D-C647-9D52-B172A28567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La Historia Deuteronomista </a:t>
            </a:r>
            <a:br>
              <a:rPr lang="es-ES" dirty="0"/>
            </a:br>
            <a:r>
              <a:rPr lang="es-ES" dirty="0"/>
              <a:t>desde la conquista de la Tierra Prometida</a:t>
            </a:r>
            <a:br>
              <a:rPr lang="es-ES" dirty="0"/>
            </a:br>
            <a:r>
              <a:rPr lang="es-ES" dirty="0"/>
              <a:t>hasta el establecimiento de la Monarquía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462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EBAB7-11D6-9847-9AEF-4ED8E1342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¿Una victoria rápida y total?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5BCBD8-5AA3-7E43-A3D4-1DD382E0B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23" y="2336874"/>
            <a:ext cx="3367045" cy="693135"/>
          </a:xfrm>
        </p:spPr>
        <p:txBody>
          <a:bodyPr>
            <a:normAutofit/>
          </a:bodyPr>
          <a:lstStyle/>
          <a:p>
            <a:r>
              <a:rPr lang="es-ES" dirty="0"/>
              <a:t>Lo que dice Josué: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8B4587-8170-104C-B660-996C361707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Jericó es conquistada y entregada al </a:t>
            </a:r>
            <a:r>
              <a:rPr lang="es-ES" dirty="0" err="1"/>
              <a:t>jérem</a:t>
            </a:r>
            <a:endParaRPr lang="es-ES" dirty="0"/>
          </a:p>
          <a:p>
            <a:r>
              <a:rPr lang="es-ES" dirty="0"/>
              <a:t>Lo mismo Ay y otras ciudades cananeas</a:t>
            </a:r>
          </a:p>
          <a:p>
            <a:r>
              <a:rPr lang="es-ES" dirty="0"/>
              <a:t>En una serie de rápidos movimientos militares, los antiguos habitantes son eliminados e Israel ocupa su lugar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C7143CC-B30B-F446-9648-591FFB5A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" dirty="0"/>
              <a:t>¿Pero qué pasó?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FACA15-FB71-4A4E-A74B-F581FFD687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La Arqueología parece no corroborar el relato de Josué</a:t>
            </a:r>
          </a:p>
          <a:p>
            <a:r>
              <a:rPr lang="es-ES" dirty="0"/>
              <a:t>La imagen que da el siguiente libro, Jueces, tampoco es congruente con la completa eliminación de los pueblos enemigos que narra Josué</a:t>
            </a:r>
          </a:p>
        </p:txBody>
      </p:sp>
    </p:spTree>
    <p:extLst>
      <p:ext uri="{BB962C8B-B14F-4D97-AF65-F5344CB8AC3E}">
        <p14:creationId xmlns:p14="http://schemas.microsoft.com/office/powerpoint/2010/main" val="284775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0BCBA-92C8-774F-AE6B-4632D1A9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período de los Jueces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932E2-670A-5F42-96D4-71367A18D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2"/>
            <a:ext cx="3553078" cy="44118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/>
              <a:t>Describe una era en la que Israel se organizaba como confederación de tribus, sin un gobierno central ni instituciones propias de un estado</a:t>
            </a:r>
          </a:p>
          <a:p>
            <a:pPr>
              <a:lnSpc>
                <a:spcPct val="120000"/>
              </a:lnSpc>
            </a:pPr>
            <a:r>
              <a:rPr lang="es-ES" dirty="0"/>
              <a:t>Coincide con lo que los arqueólogos llaman Período del Hierro I</a:t>
            </a:r>
          </a:p>
          <a:p>
            <a:pPr>
              <a:lnSpc>
                <a:spcPct val="120000"/>
              </a:lnSpc>
            </a:pPr>
            <a:r>
              <a:rPr lang="es-ES" dirty="0"/>
              <a:t>Los jueces ejercen el poder judicial, pero pueden asumir el poder ejecutivo en tiempo de crisis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01AFEA4-80C4-5D4C-BD2C-F12D82BFF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503" y="2336872"/>
            <a:ext cx="3380531" cy="404678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/>
              <a:t>El deuteronomista lo juzga despectivamente como un tiempo de decadencia: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/>
              <a:t>“Murió también aquella generación [la de Josué] y surgió otra que no conocía a YHWH ni lo que había hecho por Israel” (Jue 2,10)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/>
              <a:t>“En aquel tiempo no había rey en Israel, y cada uno hacía lo que quería” (Jue 17,6; Cfr. 18,1; 21,25)</a:t>
            </a:r>
          </a:p>
        </p:txBody>
      </p:sp>
    </p:spTree>
    <p:extLst>
      <p:ext uri="{BB962C8B-B14F-4D97-AF65-F5344CB8AC3E}">
        <p14:creationId xmlns:p14="http://schemas.microsoft.com/office/powerpoint/2010/main" val="31619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09C1F-6808-9242-B39B-E80F23A8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Jueces: mayores y menores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6B1A05-4F20-134B-8F49-570764579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Jueces menores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C46546-C62A-B441-ABA4-183A908E40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err="1"/>
              <a:t>Sangar</a:t>
            </a:r>
            <a:endParaRPr lang="es-ES" dirty="0"/>
          </a:p>
          <a:p>
            <a:r>
              <a:rPr lang="es-ES" dirty="0" err="1"/>
              <a:t>Tolá</a:t>
            </a:r>
            <a:endParaRPr lang="es-ES" dirty="0"/>
          </a:p>
          <a:p>
            <a:r>
              <a:rPr lang="es-ES" dirty="0" err="1"/>
              <a:t>Yaír</a:t>
            </a:r>
            <a:endParaRPr lang="es-ES" dirty="0"/>
          </a:p>
          <a:p>
            <a:r>
              <a:rPr lang="es-ES" dirty="0" err="1"/>
              <a:t>Ibsán</a:t>
            </a:r>
            <a:endParaRPr lang="es-ES" dirty="0"/>
          </a:p>
          <a:p>
            <a:r>
              <a:rPr lang="es-ES" dirty="0" err="1"/>
              <a:t>Elón</a:t>
            </a:r>
            <a:endParaRPr lang="es-ES" dirty="0"/>
          </a:p>
          <a:p>
            <a:r>
              <a:rPr lang="es-ES" dirty="0"/>
              <a:t>Abdón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3B6CE3C-1855-F14D-9E0C-33EB4CF27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Jueces mayores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4CB416-A838-A749-8FD0-5C89EA5998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Otoniel</a:t>
            </a:r>
          </a:p>
          <a:p>
            <a:r>
              <a:rPr lang="es-ES" dirty="0"/>
              <a:t>Débora</a:t>
            </a:r>
          </a:p>
          <a:p>
            <a:r>
              <a:rPr lang="es-ES" dirty="0"/>
              <a:t>Gedeón</a:t>
            </a:r>
          </a:p>
          <a:p>
            <a:r>
              <a:rPr lang="es-ES" dirty="0" err="1"/>
              <a:t>Abimélec</a:t>
            </a:r>
            <a:endParaRPr lang="es-ES" dirty="0"/>
          </a:p>
          <a:p>
            <a:r>
              <a:rPr lang="es-ES" dirty="0" err="1"/>
              <a:t>Jefté</a:t>
            </a:r>
            <a:endParaRPr lang="es-ES" dirty="0"/>
          </a:p>
          <a:p>
            <a:r>
              <a:rPr lang="es-ES" dirty="0"/>
              <a:t>Sansón</a:t>
            </a:r>
          </a:p>
        </p:txBody>
      </p:sp>
    </p:spTree>
    <p:extLst>
      <p:ext uri="{BB962C8B-B14F-4D97-AF65-F5344CB8AC3E}">
        <p14:creationId xmlns:p14="http://schemas.microsoft.com/office/powerpoint/2010/main" val="265733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A4E899-DF66-E04F-B663-637CDCB3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Débora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3265E3-5855-E549-ADDA-6525B69E07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“Débora, una profetisa casada con </a:t>
            </a:r>
            <a:r>
              <a:rPr lang="es-ES" dirty="0" err="1"/>
              <a:t>Lapidot</a:t>
            </a:r>
            <a:r>
              <a:rPr lang="es-ES" dirty="0"/>
              <a:t>, era juez de Israel por aquel tiempo. Juzgaba bajo la palmera de Débora, entre </a:t>
            </a:r>
            <a:r>
              <a:rPr lang="es-ES" dirty="0" err="1"/>
              <a:t>Ramá</a:t>
            </a:r>
            <a:r>
              <a:rPr lang="es-ES" dirty="0"/>
              <a:t> y Betel, en los montes de Efraín, y los israelitas acudían a ella para arreglar sus litigios” (Jue 4,4-6).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8C42F42-4632-8D4D-BE48-DE3091DF73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457450"/>
            <a:ext cx="3192294" cy="319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5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B69B2-FF19-344D-8B31-AA2F85D4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Débora, líder militar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FA2F59-8536-D548-A43A-70EF6506B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Cuando el </a:t>
            </a:r>
            <a:r>
              <a:rPr lang="es-ES" dirty="0" err="1"/>
              <a:t>Yabín</a:t>
            </a:r>
            <a:r>
              <a:rPr lang="es-ES" dirty="0"/>
              <a:t>, rey de </a:t>
            </a:r>
            <a:r>
              <a:rPr lang="es-ES" dirty="0" err="1"/>
              <a:t>Jasor</a:t>
            </a:r>
            <a:r>
              <a:rPr lang="es-ES" dirty="0"/>
              <a:t>, amenaza a Israel con 900 carros armados, los israelitas acuden a ella</a:t>
            </a:r>
          </a:p>
          <a:p>
            <a:r>
              <a:rPr lang="es-ES" dirty="0"/>
              <a:t>Débora manda </a:t>
            </a:r>
            <a:r>
              <a:rPr lang="es-ES" dirty="0" err="1"/>
              <a:t>recrutar</a:t>
            </a:r>
            <a:r>
              <a:rPr lang="es-ES" dirty="0"/>
              <a:t> 10.000 hombres de las tribus de Zabulón y Neftalí </a:t>
            </a:r>
          </a:p>
          <a:p>
            <a:r>
              <a:rPr lang="es-ES" dirty="0"/>
              <a:t>Ella misma dirige la batalla e Israel sale victorioso</a:t>
            </a:r>
          </a:p>
        </p:txBody>
      </p:sp>
    </p:spTree>
    <p:extLst>
      <p:ext uri="{BB962C8B-B14F-4D97-AF65-F5344CB8AC3E}">
        <p14:creationId xmlns:p14="http://schemas.microsoft.com/office/powerpoint/2010/main" val="2951928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E4923-35ED-A949-BFFB-1B1AE1F4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5" y="753228"/>
            <a:ext cx="7274875" cy="1080938"/>
          </a:xfrm>
        </p:spPr>
        <p:txBody>
          <a:bodyPr/>
          <a:lstStyle/>
          <a:p>
            <a:r>
              <a:rPr lang="es-ES" dirty="0" err="1"/>
              <a:t>Yael</a:t>
            </a:r>
            <a:r>
              <a:rPr lang="es-ES" dirty="0"/>
              <a:t> remata la victoria de Débora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2B235A-F079-874A-AC12-56745FFD6F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err="1"/>
              <a:t>Sísara</a:t>
            </a:r>
            <a:r>
              <a:rPr lang="es-ES" dirty="0"/>
              <a:t>, comandante de las fuerzas de </a:t>
            </a:r>
            <a:r>
              <a:rPr lang="es-ES" dirty="0" err="1"/>
              <a:t>Yabín</a:t>
            </a:r>
            <a:r>
              <a:rPr lang="es-ES" dirty="0"/>
              <a:t> se refugia en la tienda de </a:t>
            </a:r>
            <a:r>
              <a:rPr lang="es-ES" dirty="0" err="1"/>
              <a:t>Jéber</a:t>
            </a:r>
            <a:r>
              <a:rPr lang="es-ES" dirty="0"/>
              <a:t>, un amigo de la familia</a:t>
            </a:r>
          </a:p>
          <a:p>
            <a:r>
              <a:rPr lang="es-ES" dirty="0" err="1"/>
              <a:t>Yael</a:t>
            </a:r>
            <a:r>
              <a:rPr lang="es-ES" dirty="0"/>
              <a:t>, la mujer de </a:t>
            </a:r>
            <a:r>
              <a:rPr lang="es-ES" dirty="0" err="1"/>
              <a:t>Jéber</a:t>
            </a:r>
            <a:r>
              <a:rPr lang="es-ES" dirty="0"/>
              <a:t> le clava en la sien un clavo de la tienda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851C6AD-AE0F-D64C-8FD5-99CB15400A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586587"/>
            <a:ext cx="3357563" cy="30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22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4D989C-7FD3-2E46-A018-860C5AAF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Débora, la heroína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A0E0CA-44A2-8F4A-983C-5E29AE2BA2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“Porque Israel se ha decidido a luchar,</a:t>
            </a:r>
            <a:br>
              <a:rPr lang="es-ES" dirty="0"/>
            </a:br>
            <a:r>
              <a:rPr lang="es-ES" dirty="0"/>
              <a:t>porque un pueblo se ha ofrecido voluntario,</a:t>
            </a:r>
            <a:br>
              <a:rPr lang="es-ES" dirty="0"/>
            </a:br>
            <a:r>
              <a:rPr lang="es-ES" dirty="0"/>
              <a:t>¡Bendecid a YHWH! […]</a:t>
            </a:r>
            <a:br>
              <a:rPr lang="es-ES" dirty="0"/>
            </a:br>
            <a:r>
              <a:rPr lang="es-ES" dirty="0"/>
              <a:t>No había jefes en Israel; no los había,</a:t>
            </a:r>
            <a:br>
              <a:rPr lang="es-ES" dirty="0"/>
            </a:br>
            <a:r>
              <a:rPr lang="es-ES" dirty="0"/>
              <a:t>hasta que tú, Débora, surgiste</a:t>
            </a:r>
            <a:br>
              <a:rPr lang="es-ES" dirty="0"/>
            </a:br>
            <a:r>
              <a:rPr lang="es-ES" dirty="0"/>
              <a:t>hasta que surgiste, madre de Israel […]” (Jue 5,2.7. Cfr. 5,2-31)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8319B0D8-D18C-6C40-BEC7-1E9B58E9D1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3630" y="2336800"/>
            <a:ext cx="2837103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8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35260-821E-2B44-8776-30E27C9F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Sansón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14B5AA-74A6-8844-B49B-CB81A4080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[Un ángel dijo a la madre de Sansón:] </a:t>
            </a:r>
            <a:br>
              <a:rPr lang="es-ES" dirty="0"/>
            </a:br>
            <a:r>
              <a:rPr lang="es-ES" dirty="0"/>
              <a:t>“Tú eres estéril y no has tenido hijos, pero concebirás y darás a luz un hijo; procura no beber vino ni bebidas alcohólicas, ni comas nada impuro, porque vas a concebir y darás a luz un hijo. No pasará la navaja sobre su cabeza, porque el niño estará consagrado a Dios desde el vientre de su madre. Él empezará a salvar a Israel del poder de los filisteos” (Jue 13, 3-5).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9127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351B2-0E38-4C41-AEB8-1B4008177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Una prodigiosa fuerza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7BC0F9-BDDF-D54D-BFA2-2D1406C14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Consagrado como nazareno (</a:t>
            </a:r>
            <a:r>
              <a:rPr lang="es-ES" dirty="0" err="1"/>
              <a:t>Dt</a:t>
            </a:r>
            <a:r>
              <a:rPr lang="es-ES" dirty="0"/>
              <a:t> 6) antes de nacer, Sansón tiene una larga melena y una fuerza prodigiosa</a:t>
            </a:r>
          </a:p>
          <a:p>
            <a:r>
              <a:rPr lang="es-ES" dirty="0"/>
              <a:t>Puede matar mil enemigos armado de una quijada de burro (Jue 15,15)</a:t>
            </a:r>
          </a:p>
          <a:p>
            <a:r>
              <a:rPr lang="es-ES" dirty="0"/>
              <a:t>O arrancar de cuajo las puertas de una muralla (Jue 16,3)</a:t>
            </a:r>
          </a:p>
          <a:p>
            <a:r>
              <a:rPr lang="es-ES" dirty="0"/>
              <a:t>Pero tiene un punto débil: las mujeres</a:t>
            </a:r>
          </a:p>
        </p:txBody>
      </p:sp>
    </p:spTree>
    <p:extLst>
      <p:ext uri="{BB962C8B-B14F-4D97-AF65-F5344CB8AC3E}">
        <p14:creationId xmlns:p14="http://schemas.microsoft.com/office/powerpoint/2010/main" val="300207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FE089-EA7F-644F-A795-6A51FAB6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Dalila, </a:t>
            </a:r>
            <a:r>
              <a:rPr lang="es-ES" i="1" dirty="0"/>
              <a:t>la femme fatale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385FB9-C01C-CE4A-A45D-74AC5CFDF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8447" y="2336872"/>
            <a:ext cx="3359661" cy="35993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Dalila le dijo: “¿Cómo puedes decir que me amas si no tienes confianza en mí? Por tres veces te has burlado de mí y no me has revelado el secreto de tu extraordinaria fuerza”. Y así lo importunaba un día y otro, y lo mareaba hasta causarle un fastidio de muerte (Jue 16,15-16).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16108E0-DC57-D045-95BC-17348C24A1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2876" y="2336872"/>
            <a:ext cx="4737141" cy="43727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9D80A3A-A9FD-C642-9695-C6EB260B6EAE}"/>
              </a:ext>
            </a:extLst>
          </p:cNvPr>
          <p:cNvSpPr txBox="1"/>
          <p:nvPr/>
        </p:nvSpPr>
        <p:spPr>
          <a:xfrm>
            <a:off x="4086241" y="6340285"/>
            <a:ext cx="91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Rubens</a:t>
            </a:r>
          </a:p>
        </p:txBody>
      </p:sp>
    </p:spTree>
    <p:extLst>
      <p:ext uri="{BB962C8B-B14F-4D97-AF65-F5344CB8AC3E}">
        <p14:creationId xmlns:p14="http://schemas.microsoft.com/office/powerpoint/2010/main" val="178445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08E99-7127-D54D-951A-3A90A58F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400" dirty="0" err="1"/>
              <a:t>Nebiim</a:t>
            </a:r>
            <a:r>
              <a:rPr lang="es-ES" sz="4400" dirty="0"/>
              <a:t> </a:t>
            </a:r>
            <a:r>
              <a:rPr lang="es-ES" sz="4400" dirty="0" err="1"/>
              <a:t>rishonim</a:t>
            </a:r>
            <a:r>
              <a:rPr lang="es-ES" sz="4400" dirty="0"/>
              <a:t> </a:t>
            </a:r>
            <a:br>
              <a:rPr lang="es-ES" dirty="0"/>
            </a:br>
            <a:r>
              <a:rPr lang="es-ES" dirty="0"/>
              <a:t>(profetas anteriores)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495221-FCF6-324E-B7B6-71274832B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Josué: Conquista de la Tierra</a:t>
            </a:r>
          </a:p>
          <a:p>
            <a:r>
              <a:rPr lang="es-ES" dirty="0"/>
              <a:t>Jueces: Vida tribal antes de la Monarquía</a:t>
            </a:r>
          </a:p>
          <a:p>
            <a:r>
              <a:rPr lang="es-ES" dirty="0"/>
              <a:t>1Samuel: Transición hacia la Monarquía</a:t>
            </a:r>
          </a:p>
          <a:p>
            <a:r>
              <a:rPr lang="es-ES" dirty="0"/>
              <a:t>2Samuel: Rey David</a:t>
            </a:r>
          </a:p>
          <a:p>
            <a:r>
              <a:rPr lang="es-ES" dirty="0"/>
              <a:t>1Reyes: Salomón y Reino dividido</a:t>
            </a:r>
          </a:p>
          <a:p>
            <a:r>
              <a:rPr lang="es-ES" dirty="0"/>
              <a:t>2Reyes: Reino dividido hasta el Exilio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6062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20170-1822-9C4E-B0EA-427B699C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Una muerte heroica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F0FBEE-3F6E-4248-8296-8B8FEA3E2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2"/>
            <a:ext cx="3993374" cy="3733187"/>
          </a:xfrm>
        </p:spPr>
        <p:txBody>
          <a:bodyPr>
            <a:normAutofit/>
          </a:bodyPr>
          <a:lstStyle/>
          <a:p>
            <a:r>
              <a:rPr lang="es-ES" dirty="0"/>
              <a:t>Sansón es cegado y conducido al Templo de </a:t>
            </a:r>
            <a:r>
              <a:rPr lang="es-ES" dirty="0" err="1"/>
              <a:t>Dagón</a:t>
            </a:r>
            <a:r>
              <a:rPr lang="es-ES" dirty="0"/>
              <a:t>, en Gaza</a:t>
            </a:r>
          </a:p>
          <a:p>
            <a:r>
              <a:rPr lang="es-ES" dirty="0"/>
              <a:t>Allí reza a YHWH y le retornan las fuerzas</a:t>
            </a:r>
          </a:p>
          <a:p>
            <a:r>
              <a:rPr lang="es-ES" dirty="0"/>
              <a:t>Sacude las dos columnas a las que estaba atado </a:t>
            </a:r>
          </a:p>
          <a:p>
            <a:r>
              <a:rPr lang="es-ES" dirty="0"/>
              <a:t>Muere matando a miles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AE2D903-168A-8D48-A2CD-4958E79D27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6629" y="2336800"/>
            <a:ext cx="2831105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95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869FB-FD4B-004B-8936-C4753AC6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Del Hierro I al Hierro II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A1E1A0-D83A-9A41-AAD8-0C5EE8B3B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1" y="2363821"/>
            <a:ext cx="2958830" cy="3572368"/>
          </a:xfrm>
        </p:spPr>
        <p:txBody>
          <a:bodyPr>
            <a:normAutofit lnSpcReduction="10000"/>
          </a:bodyPr>
          <a:lstStyle/>
          <a:p>
            <a:r>
              <a:rPr lang="es-ES" dirty="0"/>
              <a:t>Entorno al año 1000 a.C. se pasa de Hierro I a Hierro II</a:t>
            </a:r>
          </a:p>
          <a:p>
            <a:r>
              <a:rPr lang="es-ES" dirty="0"/>
              <a:t>Surgen ciudades y la estructura de un estado</a:t>
            </a:r>
          </a:p>
          <a:p>
            <a:r>
              <a:rPr lang="es-ES" dirty="0"/>
              <a:t>La Biblia narra esta transición en el Primer libro de Samuel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276CDF40-5576-984E-B039-609A0C5E77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91299" y="2466708"/>
            <a:ext cx="4625975" cy="34694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4CF7F4-5CCC-8341-96E1-FBE1F944A467}"/>
              </a:ext>
            </a:extLst>
          </p:cNvPr>
          <p:cNvSpPr txBox="1"/>
          <p:nvPr/>
        </p:nvSpPr>
        <p:spPr>
          <a:xfrm>
            <a:off x="6595353" y="6245157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Puertas de </a:t>
            </a:r>
            <a:r>
              <a:rPr lang="es-ES" dirty="0" err="1"/>
              <a:t>Megiddo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5715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B5FBEA-3C17-A14C-973D-7F60E5E7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 libro de Samuel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C98E7B-585A-594B-B738-795DA4434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8608" y="2400299"/>
            <a:ext cx="5688623" cy="4000501"/>
          </a:xfrm>
        </p:spPr>
        <p:txBody>
          <a:bodyPr/>
          <a:lstStyle/>
          <a:p>
            <a:r>
              <a:rPr lang="es-ES" dirty="0"/>
              <a:t>Comienza con el llanto de Ana, esposa de </a:t>
            </a:r>
            <a:r>
              <a:rPr lang="es-ES" dirty="0" err="1"/>
              <a:t>Elcaná</a:t>
            </a:r>
            <a:r>
              <a:rPr lang="es-ES" dirty="0"/>
              <a:t>, una mujer estéril</a:t>
            </a:r>
          </a:p>
          <a:p>
            <a:r>
              <a:rPr lang="es-ES" dirty="0"/>
              <a:t>Durante una peregrinación a </a:t>
            </a:r>
            <a:r>
              <a:rPr lang="es-ES" dirty="0" err="1"/>
              <a:t>Siló</a:t>
            </a:r>
            <a:r>
              <a:rPr lang="es-ES" dirty="0"/>
              <a:t>, donde se encuentra el Arca, Ana pide a YHWH concebir. Y el Señor se lo concede</a:t>
            </a:r>
          </a:p>
          <a:p>
            <a:r>
              <a:rPr lang="es-ES" dirty="0"/>
              <a:t>Cuando el niño Samuel tiene edad para comer alimento sólido, su madre lo entrega al templo de </a:t>
            </a:r>
            <a:r>
              <a:rPr lang="es-ES" dirty="0" err="1"/>
              <a:t>Siló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9342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1795D-9BD2-8548-9F40-F972B8207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vocación de Samuel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2F2167-88A0-614E-9637-E6F54522B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4028758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Samuel escucha que alguien le llama mientras está pasando la noche en el templo</a:t>
            </a:r>
          </a:p>
          <a:p>
            <a:r>
              <a:rPr lang="es-ES" dirty="0"/>
              <a:t>Se levanta y va a ver a Elí: “Aquí estoy porque me has llamado”</a:t>
            </a:r>
          </a:p>
          <a:p>
            <a:r>
              <a:rPr lang="es-ES" dirty="0"/>
              <a:t>Por segunda vez oye su nombre</a:t>
            </a:r>
          </a:p>
          <a:p>
            <a:r>
              <a:rPr lang="es-ES" dirty="0"/>
              <a:t>Pero lo que YHWH manda profetizar a Samuel es la muerte de Elí y de sus dos hijos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C4A8C3F-38FE-E744-AB56-13F6A30B96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dirty="0"/>
              <a:t>Por tercera vez llamó YHWH a Samuel: “¡Samuel!”. Él se levantó, fue a donde estaba Elí, y le dijo: “Aquí estoy, porque me has llamado”. Comprendió entonces Elí que era YHWH quien llamaba al joven, y le dijo: “Vete a acostarte, y si te llaman, dices: ‘Habla, YHWH, que tu siervo escucha’” (1Sam 3,8-9).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315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0BA48-B14E-D649-B286-B7D1E867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pérdida del Arca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260AA2-CC58-9645-AF2D-FE8383FF8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2"/>
            <a:ext cx="3357899" cy="4178227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Los israelitas llevan el Arca a la batalla contra los filisteos</a:t>
            </a:r>
          </a:p>
          <a:p>
            <a:r>
              <a:rPr lang="es-ES" dirty="0"/>
              <a:t>Los filisteos vencen y se apropian del Arca</a:t>
            </a:r>
          </a:p>
          <a:p>
            <a:r>
              <a:rPr lang="es-ES" dirty="0" err="1"/>
              <a:t>Jofní</a:t>
            </a:r>
            <a:r>
              <a:rPr lang="es-ES" dirty="0"/>
              <a:t> y </a:t>
            </a:r>
            <a:r>
              <a:rPr lang="es-ES" dirty="0" err="1"/>
              <a:t>Pinjás</a:t>
            </a:r>
            <a:r>
              <a:rPr lang="es-ES" dirty="0"/>
              <a:t>, hijos de Elí, mueren</a:t>
            </a:r>
          </a:p>
          <a:p>
            <a:r>
              <a:rPr lang="es-ES" dirty="0"/>
              <a:t>Elí muere al caerse de espaldas al enterarse de la muerte de sus hijos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8E1544-7E09-A848-B2C3-0D42BF7642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El Arca causa tantos problemas en las ciudades filisteas, que éstos deciden devolverlo</a:t>
            </a:r>
          </a:p>
          <a:p>
            <a:r>
              <a:rPr lang="es-ES" dirty="0"/>
              <a:t>Samuel crece y se convierte en juez, pero sus hijos no son dignos de sucederle</a:t>
            </a:r>
          </a:p>
          <a:p>
            <a:r>
              <a:rPr lang="es-ES" dirty="0"/>
              <a:t>Los notables de Israel le piden que nombre un rey</a:t>
            </a:r>
          </a:p>
        </p:txBody>
      </p:sp>
    </p:spTree>
    <p:extLst>
      <p:ext uri="{BB962C8B-B14F-4D97-AF65-F5344CB8AC3E}">
        <p14:creationId xmlns:p14="http://schemas.microsoft.com/office/powerpoint/2010/main" val="1297334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00C0C-108C-3A4A-8B0F-18AFE4A2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respuesta de Samuel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926914-15CF-3A47-B733-9A70A03D2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36873"/>
            <a:ext cx="8074269" cy="426615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/>
              <a:t>“Así gobernará el rey que va a regiros: tomará a vuestros hijos y los pondrá al servicio de sus carros y sus caballos, haciéndolos correr ante su carroza; los empleará como jefes y capataces; les hará trabajar sus campos, segar sus mieses, fabricar sus armas de guerra y los arreos de sus carros. A vuestras hijas las tomará para perfumeras, cocineras y panaderas. Os quitará vuestros mejores campos, viñas y olivares para dárselos a sus servidores. Os exigirá los diezmos de vuestras mieses y vuestras viñas para dárselo a sus cortesanos y ministros. Se adueñará de vuestros siervos y siervas, de vuestros mejores bueyes y asnos para emplearlos en sus trabajos. Os exigirá el diezmo de vuestros rebaños, y vosotros mismos seréis sus esclavos. Entonces gritaréis contra el rey que vosotros mismos habéis elegido, pero YHWH no os responderá” (1Sam 8,11-18)</a:t>
            </a:r>
          </a:p>
        </p:txBody>
      </p:sp>
    </p:spTree>
    <p:extLst>
      <p:ext uri="{BB962C8B-B14F-4D97-AF65-F5344CB8AC3E}">
        <p14:creationId xmlns:p14="http://schemas.microsoft.com/office/powerpoint/2010/main" val="1999966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AEE17-4796-8140-9364-4C8847D10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Saúl, el primer rey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5233E7-2C04-BB44-9FA8-70CF92CA7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2"/>
            <a:ext cx="3357899" cy="4248565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El pueblo insiste en tener un rey</a:t>
            </a:r>
          </a:p>
          <a:p>
            <a:r>
              <a:rPr lang="es-ES" dirty="0"/>
              <a:t>Samuel consulta con Dios, YHWH asiente</a:t>
            </a:r>
          </a:p>
          <a:p>
            <a:r>
              <a:rPr lang="es-ES" dirty="0"/>
              <a:t>Saúl, de la tribu de Benjamín, había salido a buscar unas asnas extraviadas</a:t>
            </a:r>
          </a:p>
          <a:p>
            <a:r>
              <a:rPr lang="es-ES" dirty="0"/>
              <a:t>Samuel lo unge rey</a:t>
            </a:r>
          </a:p>
          <a:p>
            <a:r>
              <a:rPr lang="es-ES" dirty="0"/>
              <a:t>Las doce tribus lo confirman</a:t>
            </a:r>
          </a:p>
          <a:p>
            <a:r>
              <a:rPr lang="es-ES" dirty="0"/>
              <a:t>Pronto Saúl desobedece a YHWH y pierde su favor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3C406FE-1538-4143-9B48-9BF95B8E21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74925" y="2175701"/>
            <a:ext cx="3548365" cy="457090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FB13564-A83F-3A4A-BEAD-66BD04F535A3}"/>
              </a:ext>
            </a:extLst>
          </p:cNvPr>
          <p:cNvSpPr txBox="1"/>
          <p:nvPr/>
        </p:nvSpPr>
        <p:spPr>
          <a:xfrm>
            <a:off x="6453554" y="6330462"/>
            <a:ext cx="136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Rembrandt</a:t>
            </a:r>
          </a:p>
        </p:txBody>
      </p:sp>
    </p:spTree>
    <p:extLst>
      <p:ext uri="{BB962C8B-B14F-4D97-AF65-F5344CB8AC3E}">
        <p14:creationId xmlns:p14="http://schemas.microsoft.com/office/powerpoint/2010/main" val="1519173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C8EB-EF64-6D45-BA49-7025F8A0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Voces contra la monarquía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C0D1A8-941F-7E48-B808-1B9C02F82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36873"/>
            <a:ext cx="8065477" cy="420460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/>
              <a:t>Una vez los árboles quisieron elegirse un rey. Dijeron al olivo: “Sé nuestro rey”. Pero el olivo les respondió: “¿Voy a renunciar yo al aceite con el cual se honra a Dios y a los hombres para ir a balancearme sobre los árboles?” Entonces dijeron a la higuera: “Ven tú y reina sobre nosotros”, Pero la higuera respondió: “¿Voy a renunciar yo a la dulzura de mi fruto para ir a balancearme sobre los árboles?”. Entonces dijeron a la vid: “Ven tú y reina sobre nosotros”. Pero la vid respondió: “¿Voy yo a renunciar a mi mosto, alegría de Dios y de los hombres, para ir a balancearme sobre los árboles?” Entonces dijeron a la zarza: “Ven tú y reina sobre nosotros”. Y la zarza les respondió: “Si de verdad queréis que sea vuestro rey, venid y cobijaos bajo mi sombra; y, si no, que salga fuego de la zarza y devore a los cedros del Líbano” (Jue 9,8-15).</a:t>
            </a:r>
          </a:p>
        </p:txBody>
      </p:sp>
    </p:spTree>
    <p:extLst>
      <p:ext uri="{BB962C8B-B14F-4D97-AF65-F5344CB8AC3E}">
        <p14:creationId xmlns:p14="http://schemas.microsoft.com/office/powerpoint/2010/main" val="478390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70842-28F9-AC45-B161-54E93AE0D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deuteronomista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1ED124-8307-4B49-8DAC-F5050C0AB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522" y="2336873"/>
            <a:ext cx="6532685" cy="3967212"/>
          </a:xfrm>
        </p:spPr>
        <p:txBody>
          <a:bodyPr>
            <a:normAutofit/>
          </a:bodyPr>
          <a:lstStyle/>
          <a:p>
            <a:r>
              <a:rPr lang="es-ES" dirty="0"/>
              <a:t>A pesar de que el deuteronomista es claramente monárquico, no ha suprimido en su relato las voces antimonárquicas de la tradición</a:t>
            </a:r>
          </a:p>
          <a:p>
            <a:r>
              <a:rPr lang="es-ES" dirty="0"/>
              <a:t>A medida que va avanzando la historia deuteronomista, Dios se va haciendo más discreto</a:t>
            </a:r>
          </a:p>
          <a:p>
            <a:r>
              <a:rPr lang="es-ES" dirty="0"/>
              <a:t>Cada vez se le escucha más a través de los hombres que han recibido la vocación de discernir su voluntad</a:t>
            </a:r>
          </a:p>
        </p:txBody>
      </p:sp>
    </p:spTree>
    <p:extLst>
      <p:ext uri="{BB962C8B-B14F-4D97-AF65-F5344CB8AC3E}">
        <p14:creationId xmlns:p14="http://schemas.microsoft.com/office/powerpoint/2010/main" val="403767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1F6D5D-2132-8F47-910B-AC583A39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Historia deuteronomista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FC8599-1070-644A-8AFF-2F99546F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130357"/>
            <a:ext cx="4557578" cy="40272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3000" dirty="0"/>
              <a:t>Martin </a:t>
            </a:r>
            <a:r>
              <a:rPr lang="es-ES" sz="3000" dirty="0" err="1"/>
              <a:t>Noth</a:t>
            </a:r>
            <a:r>
              <a:rPr lang="es-ES" sz="3000" dirty="0"/>
              <a:t> (1902-1968)</a:t>
            </a:r>
          </a:p>
          <a:p>
            <a:r>
              <a:rPr lang="es-ES" dirty="0"/>
              <a:t>Relacionó el libro del Deuteronomio con la historia narrada por los </a:t>
            </a:r>
            <a:r>
              <a:rPr lang="es-ES" dirty="0" err="1"/>
              <a:t>Nebiim</a:t>
            </a:r>
            <a:r>
              <a:rPr lang="es-ES" dirty="0"/>
              <a:t> </a:t>
            </a:r>
            <a:r>
              <a:rPr lang="es-ES" dirty="0" err="1"/>
              <a:t>rishonim</a:t>
            </a:r>
            <a:endParaRPr lang="es-ES" dirty="0"/>
          </a:p>
          <a:p>
            <a:r>
              <a:rPr lang="es-ES" dirty="0"/>
              <a:t>Y acuñó el concepto de historia deuteronomista</a:t>
            </a:r>
          </a:p>
          <a:p>
            <a:r>
              <a:rPr lang="es-ES" dirty="0"/>
              <a:t>Una historia escrita en el Exilio, que juzga los acontecimientos en Israel según su obediencia/desobediencia a la Torá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5F63450-C444-DA49-BC44-8B12397B6A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5091" y="2336800"/>
            <a:ext cx="2594180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4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67540-1014-8248-B427-688ECD8C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 relato esperanzador </a:t>
            </a:r>
            <a:br>
              <a:rPr lang="es-ES" dirty="0"/>
            </a:br>
            <a:r>
              <a:rPr lang="es-ES" dirty="0"/>
              <a:t>(a pesar de todo)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961258-57F1-F848-A7DB-5EF34F758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638" y="2181868"/>
            <a:ext cx="3706661" cy="4148594"/>
          </a:xfrm>
        </p:spPr>
        <p:txBody>
          <a:bodyPr>
            <a:noAutofit/>
          </a:bodyPr>
          <a:lstStyle/>
          <a:p>
            <a:r>
              <a:rPr lang="es-ES" sz="2000" dirty="0"/>
              <a:t>El deuteronomista juzga los acontecimientos durante el período de la posesión de la Tierra con el criterio de la obediencia a YHWH</a:t>
            </a:r>
          </a:p>
          <a:p>
            <a:r>
              <a:rPr lang="es-ES" sz="2000" dirty="0"/>
              <a:t>Aunque no aplana sus personajes</a:t>
            </a:r>
          </a:p>
          <a:p>
            <a:r>
              <a:rPr lang="es-ES" sz="2000" dirty="0"/>
              <a:t>Finalmente, interpreta la destrucción de Jerusalén como un castigo de YHWH</a:t>
            </a:r>
          </a:p>
          <a:p>
            <a:r>
              <a:rPr lang="es-ES" sz="2000" dirty="0"/>
              <a:t>A pesar de todo, el relato termina con un guiño de esperanza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026A31-7DC5-6B47-BC0E-F55697299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520" y="2181868"/>
            <a:ext cx="4337805" cy="414859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/>
              <a:t>“Cuando </a:t>
            </a:r>
            <a:r>
              <a:rPr lang="es-ES" dirty="0" err="1"/>
              <a:t>Jeconías</a:t>
            </a:r>
            <a:r>
              <a:rPr lang="es-ES" dirty="0"/>
              <a:t>, rey de Judá, llevaba ya treinta y siete años desterrado, el día veintisiete del mes duodécimo, </a:t>
            </a:r>
            <a:r>
              <a:rPr lang="es-ES" dirty="0" err="1"/>
              <a:t>Evil</a:t>
            </a:r>
            <a:r>
              <a:rPr lang="es-ES" dirty="0"/>
              <a:t> </a:t>
            </a:r>
            <a:r>
              <a:rPr lang="es-ES" dirty="0" err="1"/>
              <a:t>Merodac</a:t>
            </a:r>
            <a:r>
              <a:rPr lang="es-ES" dirty="0"/>
              <a:t>, rey de Babilonia, con motivo de su coronación, indultó a </a:t>
            </a:r>
            <a:r>
              <a:rPr lang="es-ES" dirty="0" err="1"/>
              <a:t>Jeconías</a:t>
            </a:r>
            <a:r>
              <a:rPr lang="es-ES" dirty="0"/>
              <a:t>, rey de Judá, y lo sacó de la cárcel. Le dio un trato de favor con preferencia a los otros reyes que estaba con él en Babilonia. Así, </a:t>
            </a:r>
            <a:r>
              <a:rPr lang="es-ES" dirty="0" err="1"/>
              <a:t>Jeconías</a:t>
            </a:r>
            <a:r>
              <a:rPr lang="es-ES" dirty="0"/>
              <a:t> dejó el uniforme de presidiario y comió a la mesa real todos los días de su vida. El rey proveyó a su sustento diario mientras vivió” (2Re 25,27-30).</a:t>
            </a:r>
          </a:p>
        </p:txBody>
      </p:sp>
    </p:spTree>
    <p:extLst>
      <p:ext uri="{BB962C8B-B14F-4D97-AF65-F5344CB8AC3E}">
        <p14:creationId xmlns:p14="http://schemas.microsoft.com/office/powerpoint/2010/main" val="887502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6DF35-2623-1342-BC27-DD1ECE2F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Dios del deuteronomista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A35AA7F-0690-EC48-88D3-8C6EA514F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139" y="2635812"/>
            <a:ext cx="6887389" cy="3599316"/>
          </a:xfrm>
        </p:spPr>
        <p:txBody>
          <a:bodyPr/>
          <a:lstStyle/>
          <a:p>
            <a:r>
              <a:rPr lang="es-ES" dirty="0"/>
              <a:t>Es un Dios justo y todopoderoso, que rige la historia y castiga a los malos, premia a los buenos</a:t>
            </a:r>
          </a:p>
          <a:p>
            <a:r>
              <a:rPr lang="es-ES" dirty="0"/>
              <a:t>Esta visión un tanto simplista es compensada por otras perspectivas ya en el Antiguo Testamento: como por ej. Job</a:t>
            </a:r>
          </a:p>
          <a:p>
            <a:r>
              <a:rPr lang="es-ES" dirty="0"/>
              <a:t>Nada de lo que pasa está dejado de la mano de Dios. Él es el Señor de la Historia</a:t>
            </a:r>
          </a:p>
        </p:txBody>
      </p:sp>
    </p:spTree>
    <p:extLst>
      <p:ext uri="{BB962C8B-B14F-4D97-AF65-F5344CB8AC3E}">
        <p14:creationId xmlns:p14="http://schemas.microsoft.com/office/powerpoint/2010/main" val="396984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76AB8-EAC2-984E-9195-3BF6CC4E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Josué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A75E50-D538-5445-AB3F-D55C6C3A9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34" y="3015575"/>
            <a:ext cx="3359661" cy="3599316"/>
          </a:xfrm>
        </p:spPr>
        <p:txBody>
          <a:bodyPr/>
          <a:lstStyle/>
          <a:p>
            <a:r>
              <a:rPr lang="es-ES" dirty="0"/>
              <a:t>Cuando Moisés muere</a:t>
            </a:r>
          </a:p>
          <a:p>
            <a:r>
              <a:rPr lang="es-ES" dirty="0"/>
              <a:t>Josué asume el liderazgo de Israel</a:t>
            </a:r>
          </a:p>
          <a:p>
            <a:r>
              <a:rPr lang="es-ES" dirty="0"/>
              <a:t>Y decide emprender la Conquista de la Tierra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4585E7CB-C803-9944-B7CD-21361C162F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92970" y="3015575"/>
            <a:ext cx="4234825" cy="25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2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0430597-1E41-9541-842C-8BA14138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443274"/>
          </a:xfrm>
        </p:spPr>
        <p:txBody>
          <a:bodyPr>
            <a:normAutofit fontScale="90000"/>
          </a:bodyPr>
          <a:lstStyle/>
          <a:p>
            <a:r>
              <a:rPr lang="es-ES" dirty="0"/>
              <a:t>Primer objetivo: Jericó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C77F540-253F-5B47-95F8-595228074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6273" y="1328653"/>
            <a:ext cx="5505854" cy="5314834"/>
          </a:xfrm>
        </p:spPr>
      </p:pic>
    </p:spTree>
    <p:extLst>
      <p:ext uri="{BB962C8B-B14F-4D97-AF65-F5344CB8AC3E}">
        <p14:creationId xmlns:p14="http://schemas.microsoft.com/office/powerpoint/2010/main" val="222106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B6719-2FDE-5049-94AD-A1A48B2C6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Rajab, heroína y prostituta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F89093-7590-B947-A4DF-92E7216AA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2"/>
            <a:ext cx="4382481" cy="3947195"/>
          </a:xfrm>
        </p:spPr>
        <p:txBody>
          <a:bodyPr>
            <a:normAutofit/>
          </a:bodyPr>
          <a:lstStyle/>
          <a:p>
            <a:r>
              <a:rPr lang="es-ES" dirty="0"/>
              <a:t>Dos espías enviados por Josué se esconden en casa de Rajab</a:t>
            </a:r>
          </a:p>
          <a:p>
            <a:r>
              <a:rPr lang="es-ES" dirty="0"/>
              <a:t>Ella los salva cuando el rey de Jericó trata de encontrarles</a:t>
            </a:r>
          </a:p>
          <a:p>
            <a:r>
              <a:rPr lang="es-ES" dirty="0"/>
              <a:t>Los espías informan a Josué de que la conquista será fácil, pues los habitantes de Canaán están aterrorizados</a:t>
            </a:r>
          </a:p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11D1667-FFF8-8D4A-B175-1A2EE44AA3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698075"/>
            <a:ext cx="3357563" cy="287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91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3CA55-B797-F042-A420-CD7C2E03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caída de Jericó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365179-1F7E-7643-A27D-D3E7A0D3A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2"/>
            <a:ext cx="4713221" cy="412229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/>
              <a:t>[Dijo Dios:] “Mira, te he entregado Jericó y su rey. Todos los soldados daréis una vuelta alrededor de la ciudad durante seis días seguidos. Siete sacerdotes llevarán siete trompas delante del arca. El séptimo día daréis siete vueltas y los sacerdotes tocarán las trompas. Cuando oigáis el sonido de la trompa, todo el pueblo dará un fuerte grito de guerra. Entonces los muros de la ciudad se derrumbarán y el pueblo la asaltará, cada uno desde su puesto” (</a:t>
            </a:r>
            <a:r>
              <a:rPr lang="es-ES" dirty="0" err="1"/>
              <a:t>Jos</a:t>
            </a:r>
            <a:r>
              <a:rPr lang="es-ES" dirty="0"/>
              <a:t> 6,2-5).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F7732CD-C610-5A47-AEC8-3E360CF47D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3642" y="2545000"/>
            <a:ext cx="3647322" cy="364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32411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126</TotalTime>
  <Words>1842</Words>
  <Application>Microsoft Macintosh PowerPoint</Application>
  <PresentationFormat>Presentación en pantalla (4:3)</PresentationFormat>
  <Paragraphs>130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Arial</vt:lpstr>
      <vt:lpstr>Trebuchet MS</vt:lpstr>
      <vt:lpstr>Berlín</vt:lpstr>
      <vt:lpstr>“No había rey en Israel”</vt:lpstr>
      <vt:lpstr>Nebiim rishonim  (profetas anteriores)</vt:lpstr>
      <vt:lpstr>Historia deuteronomista</vt:lpstr>
      <vt:lpstr>Un relato esperanzador  (a pesar de todo)</vt:lpstr>
      <vt:lpstr>El Dios del deuteronomista</vt:lpstr>
      <vt:lpstr>Josué</vt:lpstr>
      <vt:lpstr>Primer objetivo: Jericó</vt:lpstr>
      <vt:lpstr>Rajab, heroína y prostituta</vt:lpstr>
      <vt:lpstr>La caída de Jericó</vt:lpstr>
      <vt:lpstr>¿Una victoria rápida y total?</vt:lpstr>
      <vt:lpstr>El período de los Jueces</vt:lpstr>
      <vt:lpstr>Jueces: mayores y menores</vt:lpstr>
      <vt:lpstr>Débora</vt:lpstr>
      <vt:lpstr>Débora, líder militar</vt:lpstr>
      <vt:lpstr>Yael remata la victoria de Débora</vt:lpstr>
      <vt:lpstr>Débora, la heroína</vt:lpstr>
      <vt:lpstr>Sansón</vt:lpstr>
      <vt:lpstr>Una prodigiosa fuerza</vt:lpstr>
      <vt:lpstr>Dalila, la femme fatale</vt:lpstr>
      <vt:lpstr>Una muerte heroica</vt:lpstr>
      <vt:lpstr>Del Hierro I al Hierro II</vt:lpstr>
      <vt:lpstr>Primer libro de Samuel</vt:lpstr>
      <vt:lpstr>La vocación de Samuel</vt:lpstr>
      <vt:lpstr>La pérdida del Arca</vt:lpstr>
      <vt:lpstr>La respuesta de Samuel</vt:lpstr>
      <vt:lpstr>Saúl, el primer rey</vt:lpstr>
      <vt:lpstr>Voces contra la monarquía</vt:lpstr>
      <vt:lpstr>El deuteronomista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había rey en Israel</dc:title>
  <dc:creator>Alberto Mingo Kaminouchi</dc:creator>
  <cp:lastModifiedBy>Alberto Mingo Kaminouchi</cp:lastModifiedBy>
  <cp:revision>13</cp:revision>
  <dcterms:created xsi:type="dcterms:W3CDTF">2019-01-09T11:24:23Z</dcterms:created>
  <dcterms:modified xsi:type="dcterms:W3CDTF">2019-01-10T18:27:38Z</dcterms:modified>
</cp:coreProperties>
</file>