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BF1C-791C-4AB6-A9F2-A78D00CB99FC}" type="datetimeFigureOut">
              <a:rPr lang="es-ES" smtClean="0"/>
              <a:t>03/05/2012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416-03AC-45E8-8A68-584CF85E4E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6002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BF1C-791C-4AB6-A9F2-A78D00CB99FC}" type="datetimeFigureOut">
              <a:rPr lang="es-ES" smtClean="0"/>
              <a:t>03/05/2012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416-03AC-45E8-8A68-584CF85E4E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918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BF1C-791C-4AB6-A9F2-A78D00CB99FC}" type="datetimeFigureOut">
              <a:rPr lang="es-ES" smtClean="0"/>
              <a:t>03/05/2012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416-03AC-45E8-8A68-584CF85E4E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949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BF1C-791C-4AB6-A9F2-A78D00CB99FC}" type="datetimeFigureOut">
              <a:rPr lang="es-ES" smtClean="0"/>
              <a:t>03/05/2012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416-03AC-45E8-8A68-584CF85E4E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057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BF1C-791C-4AB6-A9F2-A78D00CB99FC}" type="datetimeFigureOut">
              <a:rPr lang="es-ES" smtClean="0"/>
              <a:t>03/05/2012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416-03AC-45E8-8A68-584CF85E4E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6102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BF1C-791C-4AB6-A9F2-A78D00CB99FC}" type="datetimeFigureOut">
              <a:rPr lang="es-ES" smtClean="0"/>
              <a:t>03/05/2012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416-03AC-45E8-8A68-584CF85E4E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928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BF1C-791C-4AB6-A9F2-A78D00CB99FC}" type="datetimeFigureOut">
              <a:rPr lang="es-ES" smtClean="0"/>
              <a:t>03/05/2012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416-03AC-45E8-8A68-584CF85E4E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757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BF1C-791C-4AB6-A9F2-A78D00CB99FC}" type="datetimeFigureOut">
              <a:rPr lang="es-ES" smtClean="0"/>
              <a:t>03/05/2012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416-03AC-45E8-8A68-584CF85E4E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533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BF1C-791C-4AB6-A9F2-A78D00CB99FC}" type="datetimeFigureOut">
              <a:rPr lang="es-ES" smtClean="0"/>
              <a:t>03/05/2012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416-03AC-45E8-8A68-584CF85E4E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178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BF1C-791C-4AB6-A9F2-A78D00CB99FC}" type="datetimeFigureOut">
              <a:rPr lang="es-ES" smtClean="0"/>
              <a:t>03/05/2012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416-03AC-45E8-8A68-584CF85E4E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7003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BF1C-791C-4AB6-A9F2-A78D00CB99FC}" type="datetimeFigureOut">
              <a:rPr lang="es-ES" smtClean="0"/>
              <a:t>03/05/2012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0416-03AC-45E8-8A68-584CF85E4E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710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ABF1C-791C-4AB6-A9F2-A78D00CB99FC}" type="datetimeFigureOut">
              <a:rPr lang="es-ES" smtClean="0"/>
              <a:t>03/05/2012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70416-03AC-45E8-8A68-584CF85E4E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698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88832" cy="689579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488832" y="548680"/>
            <a:ext cx="165516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Michelangelo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(1475-1564)</a:t>
            </a:r>
          </a:p>
          <a:p>
            <a:endParaRPr lang="it-IT" dirty="0" smtClean="0"/>
          </a:p>
          <a:p>
            <a:r>
              <a:rPr lang="it-IT" dirty="0" smtClean="0"/>
              <a:t>1542-45</a:t>
            </a:r>
            <a:br>
              <a:rPr lang="it-IT" dirty="0" smtClean="0"/>
            </a:br>
            <a:r>
              <a:rPr lang="it-IT" dirty="0"/>
              <a:t>Fresco,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625 </a:t>
            </a:r>
            <a:r>
              <a:rPr lang="it-IT" dirty="0"/>
              <a:t>x 661 cm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r>
              <a:rPr lang="it-IT" dirty="0" smtClean="0"/>
              <a:t>Cappella Paolina</a:t>
            </a:r>
          </a:p>
          <a:p>
            <a:endParaRPr lang="it-IT" dirty="0"/>
          </a:p>
          <a:p>
            <a:r>
              <a:rPr lang="it-IT" dirty="0" smtClean="0"/>
              <a:t>Palazzi </a:t>
            </a:r>
            <a:br>
              <a:rPr lang="it-IT" dirty="0" smtClean="0"/>
            </a:br>
            <a:r>
              <a:rPr lang="it-IT" dirty="0" smtClean="0"/>
              <a:t>Pontifici</a:t>
            </a:r>
          </a:p>
          <a:p>
            <a:r>
              <a:rPr lang="it-IT" dirty="0" smtClean="0"/>
              <a:t> </a:t>
            </a:r>
          </a:p>
          <a:p>
            <a:r>
              <a:rPr lang="it-IT" dirty="0" smtClean="0"/>
              <a:t>Città del</a:t>
            </a:r>
          </a:p>
          <a:p>
            <a:r>
              <a:rPr lang="it-IT" dirty="0" smtClean="0"/>
              <a:t>Vaticano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7795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0"/>
            <a:ext cx="5158673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6588224" y="1412776"/>
            <a:ext cx="201622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/>
              <a:t>Caravaggio</a:t>
            </a:r>
            <a:endParaRPr lang="es-ES" sz="2400" b="1" dirty="0" smtClean="0"/>
          </a:p>
          <a:p>
            <a:r>
              <a:rPr lang="es-ES" dirty="0" smtClean="0"/>
              <a:t>(1571-1610)</a:t>
            </a:r>
          </a:p>
          <a:p>
            <a:endParaRPr lang="es-ES" dirty="0" smtClean="0"/>
          </a:p>
          <a:p>
            <a:r>
              <a:rPr lang="es-ES" dirty="0" smtClean="0"/>
              <a:t>1601</a:t>
            </a:r>
          </a:p>
          <a:p>
            <a:r>
              <a:rPr lang="es-ES" dirty="0" smtClean="0"/>
              <a:t>Olio su tela,</a:t>
            </a:r>
            <a:br>
              <a:rPr lang="es-ES" dirty="0" smtClean="0"/>
            </a:br>
            <a:r>
              <a:rPr lang="it-IT" dirty="0" smtClean="0"/>
              <a:t>230 </a:t>
            </a:r>
            <a:r>
              <a:rPr lang="it-IT" dirty="0"/>
              <a:t>x 175 </a:t>
            </a:r>
            <a:r>
              <a:rPr lang="it-IT" dirty="0" smtClean="0"/>
              <a:t>cm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Basilica Santa Maria del Popolo</a:t>
            </a:r>
          </a:p>
          <a:p>
            <a:endParaRPr lang="it-IT" dirty="0"/>
          </a:p>
          <a:p>
            <a:r>
              <a:rPr lang="it-IT" dirty="0" smtClean="0"/>
              <a:t>Roma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5564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</Words>
  <Application>Microsoft Office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Alberto de Mingo Kaminouchi</dc:creator>
  <cp:lastModifiedBy>Alberto de Mingo Kaminouchi</cp:lastModifiedBy>
  <cp:revision>2</cp:revision>
  <dcterms:created xsi:type="dcterms:W3CDTF">2012-05-03T09:37:03Z</dcterms:created>
  <dcterms:modified xsi:type="dcterms:W3CDTF">2012-05-03T09:45:29Z</dcterms:modified>
</cp:coreProperties>
</file>