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0" r:id="rId1"/>
  </p:sldMasterIdLst>
  <p:sldIdLst>
    <p:sldId id="256" r:id="rId2"/>
    <p:sldId id="257" r:id="rId3"/>
    <p:sldId id="258" r:id="rId4"/>
    <p:sldId id="259" r:id="rId5"/>
    <p:sldId id="275" r:id="rId6"/>
    <p:sldId id="260" r:id="rId7"/>
    <p:sldId id="273" r:id="rId8"/>
    <p:sldId id="261" r:id="rId9"/>
    <p:sldId id="262" r:id="rId10"/>
    <p:sldId id="263" r:id="rId11"/>
    <p:sldId id="265" r:id="rId12"/>
    <p:sldId id="266" r:id="rId13"/>
    <p:sldId id="274" r:id="rId14"/>
    <p:sldId id="268" r:id="rId15"/>
    <p:sldId id="269" r:id="rId16"/>
    <p:sldId id="272"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33">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82"/>
    <p:restoredTop sz="94664"/>
  </p:normalViewPr>
  <p:slideViewPr>
    <p:cSldViewPr snapToGrid="0" snapToObjects="1" showGuides="1">
      <p:cViewPr varScale="1">
        <p:scale>
          <a:sx n="151" d="100"/>
          <a:sy n="151" d="100"/>
        </p:scale>
        <p:origin x="1840" y="200"/>
      </p:cViewPr>
      <p:guideLst>
        <p:guide orient="horz" pos="1833"/>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FAA3EE-DD63-2342-9ED0-C0A7739E24B1}"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it-IT"/>
        </a:p>
      </dgm:t>
    </dgm:pt>
    <dgm:pt modelId="{51272B9C-EE9C-7A4A-BB7F-F9C066226AE5}">
      <dgm:prSet phldrT="[Texto]"/>
      <dgm:spPr/>
      <dgm:t>
        <a:bodyPr/>
        <a:lstStyle/>
        <a:p>
          <a:r>
            <a:rPr lang="it-IT" dirty="0"/>
            <a:t>Pablo</a:t>
          </a:r>
        </a:p>
      </dgm:t>
    </dgm:pt>
    <dgm:pt modelId="{61E88E6B-EB9B-0C49-B0D9-6BDB5182F888}" type="parTrans" cxnId="{1C2B1DE3-A227-7C42-AFCE-D6A9DE0BBD2D}">
      <dgm:prSet/>
      <dgm:spPr/>
      <dgm:t>
        <a:bodyPr/>
        <a:lstStyle/>
        <a:p>
          <a:endParaRPr lang="it-IT"/>
        </a:p>
      </dgm:t>
    </dgm:pt>
    <dgm:pt modelId="{597E9168-A265-7F44-A943-2FE4C31E6AC8}" type="sibTrans" cxnId="{1C2B1DE3-A227-7C42-AFCE-D6A9DE0BBD2D}">
      <dgm:prSet/>
      <dgm:spPr/>
      <dgm:t>
        <a:bodyPr/>
        <a:lstStyle/>
        <a:p>
          <a:endParaRPr lang="it-IT"/>
        </a:p>
      </dgm:t>
    </dgm:pt>
    <dgm:pt modelId="{71CCA38E-AC93-8143-B6C9-D277774A17F7}" type="asst">
      <dgm:prSet phldrT="[Texto]"/>
      <dgm:spPr/>
      <dgm:t>
        <a:bodyPr/>
        <a:lstStyle/>
        <a:p>
          <a:r>
            <a:rPr lang="it-IT" dirty="0" err="1"/>
            <a:t>Filemón</a:t>
          </a:r>
          <a:endParaRPr lang="it-IT" dirty="0"/>
        </a:p>
      </dgm:t>
    </dgm:pt>
    <dgm:pt modelId="{47A1A88F-2B46-524A-BE73-2A85E0A582F5}" type="parTrans" cxnId="{8A88F631-D0F3-1045-BD85-5F6D33D655DD}">
      <dgm:prSet/>
      <dgm:spPr/>
      <dgm:t>
        <a:bodyPr/>
        <a:lstStyle/>
        <a:p>
          <a:endParaRPr lang="it-IT"/>
        </a:p>
      </dgm:t>
    </dgm:pt>
    <dgm:pt modelId="{F8F4526B-99A8-6248-82A9-EE8B1571044F}" type="sibTrans" cxnId="{8A88F631-D0F3-1045-BD85-5F6D33D655DD}">
      <dgm:prSet/>
      <dgm:spPr/>
      <dgm:t>
        <a:bodyPr/>
        <a:lstStyle/>
        <a:p>
          <a:endParaRPr lang="it-IT"/>
        </a:p>
      </dgm:t>
    </dgm:pt>
    <dgm:pt modelId="{23F7460E-9E77-B541-AAB7-43C2A69B4D53}">
      <dgm:prSet phldrT="[Texto]"/>
      <dgm:spPr/>
      <dgm:t>
        <a:bodyPr/>
        <a:lstStyle/>
        <a:p>
          <a:r>
            <a:rPr lang="it-IT" dirty="0" err="1"/>
            <a:t>Onésimo</a:t>
          </a:r>
          <a:endParaRPr lang="it-IT" dirty="0"/>
        </a:p>
      </dgm:t>
    </dgm:pt>
    <dgm:pt modelId="{26F99AFA-6154-6545-924A-758F208990E3}" type="parTrans" cxnId="{C48B667C-2B3D-A242-A080-DBF335191E31}">
      <dgm:prSet/>
      <dgm:spPr/>
      <dgm:t>
        <a:bodyPr/>
        <a:lstStyle/>
        <a:p>
          <a:endParaRPr lang="it-IT"/>
        </a:p>
      </dgm:t>
    </dgm:pt>
    <dgm:pt modelId="{1D9D8727-FCF8-B44B-88EA-FF8FF86288E4}" type="sibTrans" cxnId="{C48B667C-2B3D-A242-A080-DBF335191E31}">
      <dgm:prSet/>
      <dgm:spPr/>
      <dgm:t>
        <a:bodyPr/>
        <a:lstStyle/>
        <a:p>
          <a:endParaRPr lang="it-IT"/>
        </a:p>
      </dgm:t>
    </dgm:pt>
    <dgm:pt modelId="{5365B88E-BE59-574E-BD49-D262B67255C5}" type="pres">
      <dgm:prSet presAssocID="{9DFAA3EE-DD63-2342-9ED0-C0A7739E24B1}" presName="hierChild1" presStyleCnt="0">
        <dgm:presLayoutVars>
          <dgm:orgChart val="1"/>
          <dgm:chPref val="1"/>
          <dgm:dir/>
          <dgm:animOne val="branch"/>
          <dgm:animLvl val="lvl"/>
          <dgm:resizeHandles/>
        </dgm:presLayoutVars>
      </dgm:prSet>
      <dgm:spPr/>
    </dgm:pt>
    <dgm:pt modelId="{9021D2C2-EFCD-494D-B1CE-92E39F543000}" type="pres">
      <dgm:prSet presAssocID="{51272B9C-EE9C-7A4A-BB7F-F9C066226AE5}" presName="hierRoot1" presStyleCnt="0">
        <dgm:presLayoutVars>
          <dgm:hierBranch val="init"/>
        </dgm:presLayoutVars>
      </dgm:prSet>
      <dgm:spPr/>
    </dgm:pt>
    <dgm:pt modelId="{FE037CED-3278-DB4D-943D-393D554C73C3}" type="pres">
      <dgm:prSet presAssocID="{51272B9C-EE9C-7A4A-BB7F-F9C066226AE5}" presName="rootComposite1" presStyleCnt="0"/>
      <dgm:spPr/>
    </dgm:pt>
    <dgm:pt modelId="{80B8C792-FA34-4D4B-BF37-A770B1699911}" type="pres">
      <dgm:prSet presAssocID="{51272B9C-EE9C-7A4A-BB7F-F9C066226AE5}" presName="rootText1" presStyleLbl="node0" presStyleIdx="0" presStyleCnt="1">
        <dgm:presLayoutVars>
          <dgm:chPref val="3"/>
        </dgm:presLayoutVars>
      </dgm:prSet>
      <dgm:spPr/>
    </dgm:pt>
    <dgm:pt modelId="{BD72E3E7-A430-5046-A401-EA9F53D10AE0}" type="pres">
      <dgm:prSet presAssocID="{51272B9C-EE9C-7A4A-BB7F-F9C066226AE5}" presName="rootConnector1" presStyleLbl="node1" presStyleIdx="0" presStyleCnt="0"/>
      <dgm:spPr/>
    </dgm:pt>
    <dgm:pt modelId="{A6DDB629-B8B5-2141-8873-3BCAF0E57FB4}" type="pres">
      <dgm:prSet presAssocID="{51272B9C-EE9C-7A4A-BB7F-F9C066226AE5}" presName="hierChild2" presStyleCnt="0"/>
      <dgm:spPr/>
    </dgm:pt>
    <dgm:pt modelId="{86FE73D2-0E18-E14F-BA39-AABA517C5E34}" type="pres">
      <dgm:prSet presAssocID="{26F99AFA-6154-6545-924A-758F208990E3}" presName="Name37" presStyleLbl="parChTrans1D2" presStyleIdx="0" presStyleCnt="2"/>
      <dgm:spPr/>
    </dgm:pt>
    <dgm:pt modelId="{144F936C-BE77-314C-8B0B-5A1C7C92FF83}" type="pres">
      <dgm:prSet presAssocID="{23F7460E-9E77-B541-AAB7-43C2A69B4D53}" presName="hierRoot2" presStyleCnt="0">
        <dgm:presLayoutVars>
          <dgm:hierBranch val="init"/>
        </dgm:presLayoutVars>
      </dgm:prSet>
      <dgm:spPr/>
    </dgm:pt>
    <dgm:pt modelId="{DA94EB52-1AB0-C248-8FDC-CF9CC6D5DEA4}" type="pres">
      <dgm:prSet presAssocID="{23F7460E-9E77-B541-AAB7-43C2A69B4D53}" presName="rootComposite" presStyleCnt="0"/>
      <dgm:spPr/>
    </dgm:pt>
    <dgm:pt modelId="{35009CE3-1826-D240-8C1B-8B91862D4FA0}" type="pres">
      <dgm:prSet presAssocID="{23F7460E-9E77-B541-AAB7-43C2A69B4D53}" presName="rootText" presStyleLbl="node2" presStyleIdx="0" presStyleCnt="1" custLinFactNeighborX="30079" custLinFactNeighborY="12">
        <dgm:presLayoutVars>
          <dgm:chPref val="3"/>
        </dgm:presLayoutVars>
      </dgm:prSet>
      <dgm:spPr/>
    </dgm:pt>
    <dgm:pt modelId="{04C5E35B-9F2C-0E43-B6B4-BCE5397A1A81}" type="pres">
      <dgm:prSet presAssocID="{23F7460E-9E77-B541-AAB7-43C2A69B4D53}" presName="rootConnector" presStyleLbl="node2" presStyleIdx="0" presStyleCnt="1"/>
      <dgm:spPr/>
    </dgm:pt>
    <dgm:pt modelId="{3193811A-90B8-AE47-8E27-BEDA9A10F32C}" type="pres">
      <dgm:prSet presAssocID="{23F7460E-9E77-B541-AAB7-43C2A69B4D53}" presName="hierChild4" presStyleCnt="0"/>
      <dgm:spPr/>
    </dgm:pt>
    <dgm:pt modelId="{8E5A2B21-E801-BC42-A200-DEB067A3E93D}" type="pres">
      <dgm:prSet presAssocID="{23F7460E-9E77-B541-AAB7-43C2A69B4D53}" presName="hierChild5" presStyleCnt="0"/>
      <dgm:spPr/>
    </dgm:pt>
    <dgm:pt modelId="{C852B181-4DB6-804D-80B1-3F979FF7D326}" type="pres">
      <dgm:prSet presAssocID="{51272B9C-EE9C-7A4A-BB7F-F9C066226AE5}" presName="hierChild3" presStyleCnt="0"/>
      <dgm:spPr/>
    </dgm:pt>
    <dgm:pt modelId="{3B3D3338-84E1-7943-BD1F-5F750F60B19F}" type="pres">
      <dgm:prSet presAssocID="{47A1A88F-2B46-524A-BE73-2A85E0A582F5}" presName="Name111" presStyleLbl="parChTrans1D2" presStyleIdx="1" presStyleCnt="2"/>
      <dgm:spPr/>
    </dgm:pt>
    <dgm:pt modelId="{2F074F66-CAF2-E547-9D34-B78B553C5589}" type="pres">
      <dgm:prSet presAssocID="{71CCA38E-AC93-8143-B6C9-D277774A17F7}" presName="hierRoot3" presStyleCnt="0">
        <dgm:presLayoutVars>
          <dgm:hierBranch val="init"/>
        </dgm:presLayoutVars>
      </dgm:prSet>
      <dgm:spPr/>
    </dgm:pt>
    <dgm:pt modelId="{5B89A690-99A0-434E-A8C7-8F87DB875BF6}" type="pres">
      <dgm:prSet presAssocID="{71CCA38E-AC93-8143-B6C9-D277774A17F7}" presName="rootComposite3" presStyleCnt="0"/>
      <dgm:spPr/>
    </dgm:pt>
    <dgm:pt modelId="{11C696F2-C695-654E-996F-6D83178217A6}" type="pres">
      <dgm:prSet presAssocID="{71CCA38E-AC93-8143-B6C9-D277774A17F7}" presName="rootText3" presStyleLbl="asst1" presStyleIdx="0" presStyleCnt="1" custLinFactNeighborX="-36982" custLinFactNeighborY="14201">
        <dgm:presLayoutVars>
          <dgm:chPref val="3"/>
        </dgm:presLayoutVars>
      </dgm:prSet>
      <dgm:spPr/>
    </dgm:pt>
    <dgm:pt modelId="{A7A64A38-3A98-AA49-B42D-BD55B4975E01}" type="pres">
      <dgm:prSet presAssocID="{71CCA38E-AC93-8143-B6C9-D277774A17F7}" presName="rootConnector3" presStyleLbl="asst1" presStyleIdx="0" presStyleCnt="1"/>
      <dgm:spPr/>
    </dgm:pt>
    <dgm:pt modelId="{58142280-E550-B743-AD8A-C5FD57EEA9C4}" type="pres">
      <dgm:prSet presAssocID="{71CCA38E-AC93-8143-B6C9-D277774A17F7}" presName="hierChild6" presStyleCnt="0"/>
      <dgm:spPr/>
    </dgm:pt>
    <dgm:pt modelId="{FD4BA16D-D486-A343-8A28-A73BAA72278E}" type="pres">
      <dgm:prSet presAssocID="{71CCA38E-AC93-8143-B6C9-D277774A17F7}" presName="hierChild7" presStyleCnt="0"/>
      <dgm:spPr/>
    </dgm:pt>
  </dgm:ptLst>
  <dgm:cxnLst>
    <dgm:cxn modelId="{8A88F631-D0F3-1045-BD85-5F6D33D655DD}" srcId="{51272B9C-EE9C-7A4A-BB7F-F9C066226AE5}" destId="{71CCA38E-AC93-8143-B6C9-D277774A17F7}" srcOrd="0" destOrd="0" parTransId="{47A1A88F-2B46-524A-BE73-2A85E0A582F5}" sibTransId="{F8F4526B-99A8-6248-82A9-EE8B1571044F}"/>
    <dgm:cxn modelId="{DD906447-6691-114D-B1C4-6E8ABB3D9F7E}" type="presOf" srcId="{26F99AFA-6154-6545-924A-758F208990E3}" destId="{86FE73D2-0E18-E14F-BA39-AABA517C5E34}" srcOrd="0" destOrd="0" presId="urn:microsoft.com/office/officeart/2005/8/layout/orgChart1"/>
    <dgm:cxn modelId="{417C7F72-B078-3843-829C-92ADC2190A86}" type="presOf" srcId="{47A1A88F-2B46-524A-BE73-2A85E0A582F5}" destId="{3B3D3338-84E1-7943-BD1F-5F750F60B19F}" srcOrd="0" destOrd="0" presId="urn:microsoft.com/office/officeart/2005/8/layout/orgChart1"/>
    <dgm:cxn modelId="{C48B667C-2B3D-A242-A080-DBF335191E31}" srcId="{51272B9C-EE9C-7A4A-BB7F-F9C066226AE5}" destId="{23F7460E-9E77-B541-AAB7-43C2A69B4D53}" srcOrd="1" destOrd="0" parTransId="{26F99AFA-6154-6545-924A-758F208990E3}" sibTransId="{1D9D8727-FCF8-B44B-88EA-FF8FF86288E4}"/>
    <dgm:cxn modelId="{7E174F8B-1239-3C49-BA3A-D486AF653D09}" type="presOf" srcId="{71CCA38E-AC93-8143-B6C9-D277774A17F7}" destId="{11C696F2-C695-654E-996F-6D83178217A6}" srcOrd="0" destOrd="0" presId="urn:microsoft.com/office/officeart/2005/8/layout/orgChart1"/>
    <dgm:cxn modelId="{05DF0D98-A409-EC41-BB99-A4F57FF92E23}" type="presOf" srcId="{23F7460E-9E77-B541-AAB7-43C2A69B4D53}" destId="{04C5E35B-9F2C-0E43-B6B4-BCE5397A1A81}" srcOrd="1" destOrd="0" presId="urn:microsoft.com/office/officeart/2005/8/layout/orgChart1"/>
    <dgm:cxn modelId="{52270DAB-BD77-E142-951D-27CD212C12F6}" type="presOf" srcId="{71CCA38E-AC93-8143-B6C9-D277774A17F7}" destId="{A7A64A38-3A98-AA49-B42D-BD55B4975E01}" srcOrd="1" destOrd="0" presId="urn:microsoft.com/office/officeart/2005/8/layout/orgChart1"/>
    <dgm:cxn modelId="{B28521C9-EC6F-8544-B3A3-D00BA6B4A642}" type="presOf" srcId="{9DFAA3EE-DD63-2342-9ED0-C0A7739E24B1}" destId="{5365B88E-BE59-574E-BD49-D262B67255C5}" srcOrd="0" destOrd="0" presId="urn:microsoft.com/office/officeart/2005/8/layout/orgChart1"/>
    <dgm:cxn modelId="{E1D162D0-C9F7-9D42-92AC-20042041EC4A}" type="presOf" srcId="{23F7460E-9E77-B541-AAB7-43C2A69B4D53}" destId="{35009CE3-1826-D240-8C1B-8B91862D4FA0}" srcOrd="0" destOrd="0" presId="urn:microsoft.com/office/officeart/2005/8/layout/orgChart1"/>
    <dgm:cxn modelId="{DC6CF5D1-038A-D94A-A4D1-A0BB8ABFAA59}" type="presOf" srcId="{51272B9C-EE9C-7A4A-BB7F-F9C066226AE5}" destId="{BD72E3E7-A430-5046-A401-EA9F53D10AE0}" srcOrd="1" destOrd="0" presId="urn:microsoft.com/office/officeart/2005/8/layout/orgChart1"/>
    <dgm:cxn modelId="{1B918DD6-540E-A44C-8604-A41E10F6AD3A}" type="presOf" srcId="{51272B9C-EE9C-7A4A-BB7F-F9C066226AE5}" destId="{80B8C792-FA34-4D4B-BF37-A770B1699911}" srcOrd="0" destOrd="0" presId="urn:microsoft.com/office/officeart/2005/8/layout/orgChart1"/>
    <dgm:cxn modelId="{1C2B1DE3-A227-7C42-AFCE-D6A9DE0BBD2D}" srcId="{9DFAA3EE-DD63-2342-9ED0-C0A7739E24B1}" destId="{51272B9C-EE9C-7A4A-BB7F-F9C066226AE5}" srcOrd="0" destOrd="0" parTransId="{61E88E6B-EB9B-0C49-B0D9-6BDB5182F888}" sibTransId="{597E9168-A265-7F44-A943-2FE4C31E6AC8}"/>
    <dgm:cxn modelId="{D1EE3022-1CFB-C345-90DF-C33044160C6E}" type="presParOf" srcId="{5365B88E-BE59-574E-BD49-D262B67255C5}" destId="{9021D2C2-EFCD-494D-B1CE-92E39F543000}" srcOrd="0" destOrd="0" presId="urn:microsoft.com/office/officeart/2005/8/layout/orgChart1"/>
    <dgm:cxn modelId="{735A1D34-DE67-E049-886B-091AA7C426B8}" type="presParOf" srcId="{9021D2C2-EFCD-494D-B1CE-92E39F543000}" destId="{FE037CED-3278-DB4D-943D-393D554C73C3}" srcOrd="0" destOrd="0" presId="urn:microsoft.com/office/officeart/2005/8/layout/orgChart1"/>
    <dgm:cxn modelId="{61DE0D64-4314-224F-82CA-9780F2A73B5F}" type="presParOf" srcId="{FE037CED-3278-DB4D-943D-393D554C73C3}" destId="{80B8C792-FA34-4D4B-BF37-A770B1699911}" srcOrd="0" destOrd="0" presId="urn:microsoft.com/office/officeart/2005/8/layout/orgChart1"/>
    <dgm:cxn modelId="{F26F99C8-012C-7346-A621-CD78881EDE2E}" type="presParOf" srcId="{FE037CED-3278-DB4D-943D-393D554C73C3}" destId="{BD72E3E7-A430-5046-A401-EA9F53D10AE0}" srcOrd="1" destOrd="0" presId="urn:microsoft.com/office/officeart/2005/8/layout/orgChart1"/>
    <dgm:cxn modelId="{0C2F2DB5-B819-124E-B428-096C09660C83}" type="presParOf" srcId="{9021D2C2-EFCD-494D-B1CE-92E39F543000}" destId="{A6DDB629-B8B5-2141-8873-3BCAF0E57FB4}" srcOrd="1" destOrd="0" presId="urn:microsoft.com/office/officeart/2005/8/layout/orgChart1"/>
    <dgm:cxn modelId="{22977B2F-3B74-4A4E-B895-3966CC76C7BB}" type="presParOf" srcId="{A6DDB629-B8B5-2141-8873-3BCAF0E57FB4}" destId="{86FE73D2-0E18-E14F-BA39-AABA517C5E34}" srcOrd="0" destOrd="0" presId="urn:microsoft.com/office/officeart/2005/8/layout/orgChart1"/>
    <dgm:cxn modelId="{986136B4-EA94-C046-94FA-337415C21F4D}" type="presParOf" srcId="{A6DDB629-B8B5-2141-8873-3BCAF0E57FB4}" destId="{144F936C-BE77-314C-8B0B-5A1C7C92FF83}" srcOrd="1" destOrd="0" presId="urn:microsoft.com/office/officeart/2005/8/layout/orgChart1"/>
    <dgm:cxn modelId="{CD11EE2E-F4D3-4D46-95F9-2F033956D485}" type="presParOf" srcId="{144F936C-BE77-314C-8B0B-5A1C7C92FF83}" destId="{DA94EB52-1AB0-C248-8FDC-CF9CC6D5DEA4}" srcOrd="0" destOrd="0" presId="urn:microsoft.com/office/officeart/2005/8/layout/orgChart1"/>
    <dgm:cxn modelId="{06F72884-4CE6-1241-ADB6-01DA682E83A6}" type="presParOf" srcId="{DA94EB52-1AB0-C248-8FDC-CF9CC6D5DEA4}" destId="{35009CE3-1826-D240-8C1B-8B91862D4FA0}" srcOrd="0" destOrd="0" presId="urn:microsoft.com/office/officeart/2005/8/layout/orgChart1"/>
    <dgm:cxn modelId="{2A818E91-A599-2042-BDA0-9B421EF515E6}" type="presParOf" srcId="{DA94EB52-1AB0-C248-8FDC-CF9CC6D5DEA4}" destId="{04C5E35B-9F2C-0E43-B6B4-BCE5397A1A81}" srcOrd="1" destOrd="0" presId="urn:microsoft.com/office/officeart/2005/8/layout/orgChart1"/>
    <dgm:cxn modelId="{876B6871-DE14-E14F-9DFA-B0EE2627A20D}" type="presParOf" srcId="{144F936C-BE77-314C-8B0B-5A1C7C92FF83}" destId="{3193811A-90B8-AE47-8E27-BEDA9A10F32C}" srcOrd="1" destOrd="0" presId="urn:microsoft.com/office/officeart/2005/8/layout/orgChart1"/>
    <dgm:cxn modelId="{5A6C68C8-EE3D-4F46-B7DC-78427AA820FB}" type="presParOf" srcId="{144F936C-BE77-314C-8B0B-5A1C7C92FF83}" destId="{8E5A2B21-E801-BC42-A200-DEB067A3E93D}" srcOrd="2" destOrd="0" presId="urn:microsoft.com/office/officeart/2005/8/layout/orgChart1"/>
    <dgm:cxn modelId="{1181A0DB-969B-274F-B46B-11BE34746E83}" type="presParOf" srcId="{9021D2C2-EFCD-494D-B1CE-92E39F543000}" destId="{C852B181-4DB6-804D-80B1-3F979FF7D326}" srcOrd="2" destOrd="0" presId="urn:microsoft.com/office/officeart/2005/8/layout/orgChart1"/>
    <dgm:cxn modelId="{D6E17498-659A-6543-8231-2C46CC8226D3}" type="presParOf" srcId="{C852B181-4DB6-804D-80B1-3F979FF7D326}" destId="{3B3D3338-84E1-7943-BD1F-5F750F60B19F}" srcOrd="0" destOrd="0" presId="urn:microsoft.com/office/officeart/2005/8/layout/orgChart1"/>
    <dgm:cxn modelId="{E400D5FE-041D-2A4C-8034-B88D40AC90CC}" type="presParOf" srcId="{C852B181-4DB6-804D-80B1-3F979FF7D326}" destId="{2F074F66-CAF2-E547-9D34-B78B553C5589}" srcOrd="1" destOrd="0" presId="urn:microsoft.com/office/officeart/2005/8/layout/orgChart1"/>
    <dgm:cxn modelId="{6166D22D-447E-A245-9545-0543390197A2}" type="presParOf" srcId="{2F074F66-CAF2-E547-9D34-B78B553C5589}" destId="{5B89A690-99A0-434E-A8C7-8F87DB875BF6}" srcOrd="0" destOrd="0" presId="urn:microsoft.com/office/officeart/2005/8/layout/orgChart1"/>
    <dgm:cxn modelId="{BC768700-7E41-8D49-8B1C-5D3B9AE685FD}" type="presParOf" srcId="{5B89A690-99A0-434E-A8C7-8F87DB875BF6}" destId="{11C696F2-C695-654E-996F-6D83178217A6}" srcOrd="0" destOrd="0" presId="urn:microsoft.com/office/officeart/2005/8/layout/orgChart1"/>
    <dgm:cxn modelId="{AD3ED7BE-D71B-F246-A275-99C0309383D4}" type="presParOf" srcId="{5B89A690-99A0-434E-A8C7-8F87DB875BF6}" destId="{A7A64A38-3A98-AA49-B42D-BD55B4975E01}" srcOrd="1" destOrd="0" presId="urn:microsoft.com/office/officeart/2005/8/layout/orgChart1"/>
    <dgm:cxn modelId="{94C0547E-E833-4F42-AF13-41DA7D712FE5}" type="presParOf" srcId="{2F074F66-CAF2-E547-9D34-B78B553C5589}" destId="{58142280-E550-B743-AD8A-C5FD57EEA9C4}" srcOrd="1" destOrd="0" presId="urn:microsoft.com/office/officeart/2005/8/layout/orgChart1"/>
    <dgm:cxn modelId="{6648B46E-F83E-D64B-A23F-EBB81DB7DF9A}" type="presParOf" srcId="{2F074F66-CAF2-E547-9D34-B78B553C5589}" destId="{FD4BA16D-D486-A343-8A28-A73BAA72278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FAA3EE-DD63-2342-9ED0-C0A7739E24B1}"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it-IT"/>
        </a:p>
      </dgm:t>
    </dgm:pt>
    <dgm:pt modelId="{51272B9C-EE9C-7A4A-BB7F-F9C066226AE5}">
      <dgm:prSet phldrT="[Texto]"/>
      <dgm:spPr/>
      <dgm:t>
        <a:bodyPr/>
        <a:lstStyle/>
        <a:p>
          <a:r>
            <a:rPr lang="it-IT" dirty="0"/>
            <a:t>Pablo Plinio</a:t>
          </a:r>
        </a:p>
      </dgm:t>
    </dgm:pt>
    <dgm:pt modelId="{61E88E6B-EB9B-0C49-B0D9-6BDB5182F888}" type="parTrans" cxnId="{1C2B1DE3-A227-7C42-AFCE-D6A9DE0BBD2D}">
      <dgm:prSet/>
      <dgm:spPr/>
      <dgm:t>
        <a:bodyPr/>
        <a:lstStyle/>
        <a:p>
          <a:endParaRPr lang="it-IT"/>
        </a:p>
      </dgm:t>
    </dgm:pt>
    <dgm:pt modelId="{597E9168-A265-7F44-A943-2FE4C31E6AC8}" type="sibTrans" cxnId="{1C2B1DE3-A227-7C42-AFCE-D6A9DE0BBD2D}">
      <dgm:prSet/>
      <dgm:spPr/>
      <dgm:t>
        <a:bodyPr/>
        <a:lstStyle/>
        <a:p>
          <a:endParaRPr lang="it-IT"/>
        </a:p>
      </dgm:t>
    </dgm:pt>
    <dgm:pt modelId="{71CCA38E-AC93-8143-B6C9-D277774A17F7}" type="asst">
      <dgm:prSet phldrT="[Texto]"/>
      <dgm:spPr/>
      <dgm:t>
        <a:bodyPr/>
        <a:lstStyle/>
        <a:p>
          <a:r>
            <a:rPr lang="it-IT" dirty="0" err="1"/>
            <a:t>Filemón</a:t>
          </a:r>
          <a:r>
            <a:rPr lang="it-IT" dirty="0"/>
            <a:t> Sabiano</a:t>
          </a:r>
        </a:p>
      </dgm:t>
    </dgm:pt>
    <dgm:pt modelId="{47A1A88F-2B46-524A-BE73-2A85E0A582F5}" type="parTrans" cxnId="{8A88F631-D0F3-1045-BD85-5F6D33D655DD}">
      <dgm:prSet/>
      <dgm:spPr/>
      <dgm:t>
        <a:bodyPr/>
        <a:lstStyle/>
        <a:p>
          <a:endParaRPr lang="it-IT"/>
        </a:p>
      </dgm:t>
    </dgm:pt>
    <dgm:pt modelId="{F8F4526B-99A8-6248-82A9-EE8B1571044F}" type="sibTrans" cxnId="{8A88F631-D0F3-1045-BD85-5F6D33D655DD}">
      <dgm:prSet/>
      <dgm:spPr/>
      <dgm:t>
        <a:bodyPr/>
        <a:lstStyle/>
        <a:p>
          <a:endParaRPr lang="it-IT"/>
        </a:p>
      </dgm:t>
    </dgm:pt>
    <dgm:pt modelId="{23F7460E-9E77-B541-AAB7-43C2A69B4D53}">
      <dgm:prSet phldrT="[Texto]"/>
      <dgm:spPr/>
      <dgm:t>
        <a:bodyPr/>
        <a:lstStyle/>
        <a:p>
          <a:r>
            <a:rPr lang="it-IT" dirty="0" err="1"/>
            <a:t>Onésimo</a:t>
          </a:r>
          <a:r>
            <a:rPr lang="it-IT" dirty="0"/>
            <a:t> Liberto</a:t>
          </a:r>
        </a:p>
      </dgm:t>
    </dgm:pt>
    <dgm:pt modelId="{26F99AFA-6154-6545-924A-758F208990E3}" type="parTrans" cxnId="{C48B667C-2B3D-A242-A080-DBF335191E31}">
      <dgm:prSet/>
      <dgm:spPr/>
      <dgm:t>
        <a:bodyPr/>
        <a:lstStyle/>
        <a:p>
          <a:endParaRPr lang="it-IT"/>
        </a:p>
      </dgm:t>
    </dgm:pt>
    <dgm:pt modelId="{1D9D8727-FCF8-B44B-88EA-FF8FF86288E4}" type="sibTrans" cxnId="{C48B667C-2B3D-A242-A080-DBF335191E31}">
      <dgm:prSet/>
      <dgm:spPr/>
      <dgm:t>
        <a:bodyPr/>
        <a:lstStyle/>
        <a:p>
          <a:endParaRPr lang="it-IT"/>
        </a:p>
      </dgm:t>
    </dgm:pt>
    <dgm:pt modelId="{5365B88E-BE59-574E-BD49-D262B67255C5}" type="pres">
      <dgm:prSet presAssocID="{9DFAA3EE-DD63-2342-9ED0-C0A7739E24B1}" presName="hierChild1" presStyleCnt="0">
        <dgm:presLayoutVars>
          <dgm:orgChart val="1"/>
          <dgm:chPref val="1"/>
          <dgm:dir/>
          <dgm:animOne val="branch"/>
          <dgm:animLvl val="lvl"/>
          <dgm:resizeHandles/>
        </dgm:presLayoutVars>
      </dgm:prSet>
      <dgm:spPr/>
    </dgm:pt>
    <dgm:pt modelId="{9021D2C2-EFCD-494D-B1CE-92E39F543000}" type="pres">
      <dgm:prSet presAssocID="{51272B9C-EE9C-7A4A-BB7F-F9C066226AE5}" presName="hierRoot1" presStyleCnt="0">
        <dgm:presLayoutVars>
          <dgm:hierBranch val="init"/>
        </dgm:presLayoutVars>
      </dgm:prSet>
      <dgm:spPr/>
    </dgm:pt>
    <dgm:pt modelId="{FE037CED-3278-DB4D-943D-393D554C73C3}" type="pres">
      <dgm:prSet presAssocID="{51272B9C-EE9C-7A4A-BB7F-F9C066226AE5}" presName="rootComposite1" presStyleCnt="0"/>
      <dgm:spPr/>
    </dgm:pt>
    <dgm:pt modelId="{80B8C792-FA34-4D4B-BF37-A770B1699911}" type="pres">
      <dgm:prSet presAssocID="{51272B9C-EE9C-7A4A-BB7F-F9C066226AE5}" presName="rootText1" presStyleLbl="node0" presStyleIdx="0" presStyleCnt="1">
        <dgm:presLayoutVars>
          <dgm:chPref val="3"/>
        </dgm:presLayoutVars>
      </dgm:prSet>
      <dgm:spPr/>
    </dgm:pt>
    <dgm:pt modelId="{BD72E3E7-A430-5046-A401-EA9F53D10AE0}" type="pres">
      <dgm:prSet presAssocID="{51272B9C-EE9C-7A4A-BB7F-F9C066226AE5}" presName="rootConnector1" presStyleLbl="node1" presStyleIdx="0" presStyleCnt="0"/>
      <dgm:spPr/>
    </dgm:pt>
    <dgm:pt modelId="{A6DDB629-B8B5-2141-8873-3BCAF0E57FB4}" type="pres">
      <dgm:prSet presAssocID="{51272B9C-EE9C-7A4A-BB7F-F9C066226AE5}" presName="hierChild2" presStyleCnt="0"/>
      <dgm:spPr/>
    </dgm:pt>
    <dgm:pt modelId="{86FE73D2-0E18-E14F-BA39-AABA517C5E34}" type="pres">
      <dgm:prSet presAssocID="{26F99AFA-6154-6545-924A-758F208990E3}" presName="Name37" presStyleLbl="parChTrans1D2" presStyleIdx="0" presStyleCnt="2"/>
      <dgm:spPr/>
    </dgm:pt>
    <dgm:pt modelId="{144F936C-BE77-314C-8B0B-5A1C7C92FF83}" type="pres">
      <dgm:prSet presAssocID="{23F7460E-9E77-B541-AAB7-43C2A69B4D53}" presName="hierRoot2" presStyleCnt="0">
        <dgm:presLayoutVars>
          <dgm:hierBranch val="init"/>
        </dgm:presLayoutVars>
      </dgm:prSet>
      <dgm:spPr/>
    </dgm:pt>
    <dgm:pt modelId="{DA94EB52-1AB0-C248-8FDC-CF9CC6D5DEA4}" type="pres">
      <dgm:prSet presAssocID="{23F7460E-9E77-B541-AAB7-43C2A69B4D53}" presName="rootComposite" presStyleCnt="0"/>
      <dgm:spPr/>
    </dgm:pt>
    <dgm:pt modelId="{35009CE3-1826-D240-8C1B-8B91862D4FA0}" type="pres">
      <dgm:prSet presAssocID="{23F7460E-9E77-B541-AAB7-43C2A69B4D53}" presName="rootText" presStyleLbl="node2" presStyleIdx="0" presStyleCnt="1" custLinFactNeighborX="30079" custLinFactNeighborY="12">
        <dgm:presLayoutVars>
          <dgm:chPref val="3"/>
        </dgm:presLayoutVars>
      </dgm:prSet>
      <dgm:spPr/>
    </dgm:pt>
    <dgm:pt modelId="{04C5E35B-9F2C-0E43-B6B4-BCE5397A1A81}" type="pres">
      <dgm:prSet presAssocID="{23F7460E-9E77-B541-AAB7-43C2A69B4D53}" presName="rootConnector" presStyleLbl="node2" presStyleIdx="0" presStyleCnt="1"/>
      <dgm:spPr/>
    </dgm:pt>
    <dgm:pt modelId="{3193811A-90B8-AE47-8E27-BEDA9A10F32C}" type="pres">
      <dgm:prSet presAssocID="{23F7460E-9E77-B541-AAB7-43C2A69B4D53}" presName="hierChild4" presStyleCnt="0"/>
      <dgm:spPr/>
    </dgm:pt>
    <dgm:pt modelId="{8E5A2B21-E801-BC42-A200-DEB067A3E93D}" type="pres">
      <dgm:prSet presAssocID="{23F7460E-9E77-B541-AAB7-43C2A69B4D53}" presName="hierChild5" presStyleCnt="0"/>
      <dgm:spPr/>
    </dgm:pt>
    <dgm:pt modelId="{C852B181-4DB6-804D-80B1-3F979FF7D326}" type="pres">
      <dgm:prSet presAssocID="{51272B9C-EE9C-7A4A-BB7F-F9C066226AE5}" presName="hierChild3" presStyleCnt="0"/>
      <dgm:spPr/>
    </dgm:pt>
    <dgm:pt modelId="{3B3D3338-84E1-7943-BD1F-5F750F60B19F}" type="pres">
      <dgm:prSet presAssocID="{47A1A88F-2B46-524A-BE73-2A85E0A582F5}" presName="Name111" presStyleLbl="parChTrans1D2" presStyleIdx="1" presStyleCnt="2"/>
      <dgm:spPr/>
    </dgm:pt>
    <dgm:pt modelId="{2F074F66-CAF2-E547-9D34-B78B553C5589}" type="pres">
      <dgm:prSet presAssocID="{71CCA38E-AC93-8143-B6C9-D277774A17F7}" presName="hierRoot3" presStyleCnt="0">
        <dgm:presLayoutVars>
          <dgm:hierBranch val="init"/>
        </dgm:presLayoutVars>
      </dgm:prSet>
      <dgm:spPr/>
    </dgm:pt>
    <dgm:pt modelId="{5B89A690-99A0-434E-A8C7-8F87DB875BF6}" type="pres">
      <dgm:prSet presAssocID="{71CCA38E-AC93-8143-B6C9-D277774A17F7}" presName="rootComposite3" presStyleCnt="0"/>
      <dgm:spPr/>
    </dgm:pt>
    <dgm:pt modelId="{11C696F2-C695-654E-996F-6D83178217A6}" type="pres">
      <dgm:prSet presAssocID="{71CCA38E-AC93-8143-B6C9-D277774A17F7}" presName="rootText3" presStyleLbl="asst1" presStyleIdx="0" presStyleCnt="1" custLinFactNeighborX="-36982" custLinFactNeighborY="14201">
        <dgm:presLayoutVars>
          <dgm:chPref val="3"/>
        </dgm:presLayoutVars>
      </dgm:prSet>
      <dgm:spPr/>
    </dgm:pt>
    <dgm:pt modelId="{A7A64A38-3A98-AA49-B42D-BD55B4975E01}" type="pres">
      <dgm:prSet presAssocID="{71CCA38E-AC93-8143-B6C9-D277774A17F7}" presName="rootConnector3" presStyleLbl="asst1" presStyleIdx="0" presStyleCnt="1"/>
      <dgm:spPr/>
    </dgm:pt>
    <dgm:pt modelId="{58142280-E550-B743-AD8A-C5FD57EEA9C4}" type="pres">
      <dgm:prSet presAssocID="{71CCA38E-AC93-8143-B6C9-D277774A17F7}" presName="hierChild6" presStyleCnt="0"/>
      <dgm:spPr/>
    </dgm:pt>
    <dgm:pt modelId="{FD4BA16D-D486-A343-8A28-A73BAA72278E}" type="pres">
      <dgm:prSet presAssocID="{71CCA38E-AC93-8143-B6C9-D277774A17F7}" presName="hierChild7" presStyleCnt="0"/>
      <dgm:spPr/>
    </dgm:pt>
  </dgm:ptLst>
  <dgm:cxnLst>
    <dgm:cxn modelId="{30D2BD03-E41A-7947-A08A-0D6D63609FA1}" type="presOf" srcId="{26F99AFA-6154-6545-924A-758F208990E3}" destId="{86FE73D2-0E18-E14F-BA39-AABA517C5E34}" srcOrd="0" destOrd="0" presId="urn:microsoft.com/office/officeart/2005/8/layout/orgChart1"/>
    <dgm:cxn modelId="{40A5570E-D695-0E4E-97CD-B9CA09C97904}" type="presOf" srcId="{51272B9C-EE9C-7A4A-BB7F-F9C066226AE5}" destId="{BD72E3E7-A430-5046-A401-EA9F53D10AE0}" srcOrd="1" destOrd="0" presId="urn:microsoft.com/office/officeart/2005/8/layout/orgChart1"/>
    <dgm:cxn modelId="{8A88F631-D0F3-1045-BD85-5F6D33D655DD}" srcId="{51272B9C-EE9C-7A4A-BB7F-F9C066226AE5}" destId="{71CCA38E-AC93-8143-B6C9-D277774A17F7}" srcOrd="0" destOrd="0" parTransId="{47A1A88F-2B46-524A-BE73-2A85E0A582F5}" sibTransId="{F8F4526B-99A8-6248-82A9-EE8B1571044F}"/>
    <dgm:cxn modelId="{8DD27A3C-8C0C-F84C-92D0-2E89E1849B81}" type="presOf" srcId="{23F7460E-9E77-B541-AAB7-43C2A69B4D53}" destId="{04C5E35B-9F2C-0E43-B6B4-BCE5397A1A81}" srcOrd="1" destOrd="0" presId="urn:microsoft.com/office/officeart/2005/8/layout/orgChart1"/>
    <dgm:cxn modelId="{8242595B-E40A-F94A-AD16-5F6627ADB0CD}" type="presOf" srcId="{71CCA38E-AC93-8143-B6C9-D277774A17F7}" destId="{A7A64A38-3A98-AA49-B42D-BD55B4975E01}" srcOrd="1" destOrd="0" presId="urn:microsoft.com/office/officeart/2005/8/layout/orgChart1"/>
    <dgm:cxn modelId="{673A5062-28B6-E143-995D-22F6E858F9F3}" type="presOf" srcId="{47A1A88F-2B46-524A-BE73-2A85E0A582F5}" destId="{3B3D3338-84E1-7943-BD1F-5F750F60B19F}" srcOrd="0" destOrd="0" presId="urn:microsoft.com/office/officeart/2005/8/layout/orgChart1"/>
    <dgm:cxn modelId="{6F622F64-8FFA-604C-8C73-31E82048D829}" type="presOf" srcId="{23F7460E-9E77-B541-AAB7-43C2A69B4D53}" destId="{35009CE3-1826-D240-8C1B-8B91862D4FA0}" srcOrd="0" destOrd="0" presId="urn:microsoft.com/office/officeart/2005/8/layout/orgChart1"/>
    <dgm:cxn modelId="{C48B667C-2B3D-A242-A080-DBF335191E31}" srcId="{51272B9C-EE9C-7A4A-BB7F-F9C066226AE5}" destId="{23F7460E-9E77-B541-AAB7-43C2A69B4D53}" srcOrd="1" destOrd="0" parTransId="{26F99AFA-6154-6545-924A-758F208990E3}" sibTransId="{1D9D8727-FCF8-B44B-88EA-FF8FF86288E4}"/>
    <dgm:cxn modelId="{710F87A0-AEC0-ED4F-AB48-DEA477C562F2}" type="presOf" srcId="{71CCA38E-AC93-8143-B6C9-D277774A17F7}" destId="{11C696F2-C695-654E-996F-6D83178217A6}" srcOrd="0" destOrd="0" presId="urn:microsoft.com/office/officeart/2005/8/layout/orgChart1"/>
    <dgm:cxn modelId="{80BA59CE-A885-6A49-A716-5E3BFC9208FE}" type="presOf" srcId="{51272B9C-EE9C-7A4A-BB7F-F9C066226AE5}" destId="{80B8C792-FA34-4D4B-BF37-A770B1699911}" srcOrd="0" destOrd="0" presId="urn:microsoft.com/office/officeart/2005/8/layout/orgChart1"/>
    <dgm:cxn modelId="{1C2B1DE3-A227-7C42-AFCE-D6A9DE0BBD2D}" srcId="{9DFAA3EE-DD63-2342-9ED0-C0A7739E24B1}" destId="{51272B9C-EE9C-7A4A-BB7F-F9C066226AE5}" srcOrd="0" destOrd="0" parTransId="{61E88E6B-EB9B-0C49-B0D9-6BDB5182F888}" sibTransId="{597E9168-A265-7F44-A943-2FE4C31E6AC8}"/>
    <dgm:cxn modelId="{2986BEF8-0ACF-0C4D-A7BF-17F0F8066156}" type="presOf" srcId="{9DFAA3EE-DD63-2342-9ED0-C0A7739E24B1}" destId="{5365B88E-BE59-574E-BD49-D262B67255C5}" srcOrd="0" destOrd="0" presId="urn:microsoft.com/office/officeart/2005/8/layout/orgChart1"/>
    <dgm:cxn modelId="{20E5FEF7-CB64-CE4E-BBDA-A24AD2C7A723}" type="presParOf" srcId="{5365B88E-BE59-574E-BD49-D262B67255C5}" destId="{9021D2C2-EFCD-494D-B1CE-92E39F543000}" srcOrd="0" destOrd="0" presId="urn:microsoft.com/office/officeart/2005/8/layout/orgChart1"/>
    <dgm:cxn modelId="{78394D99-80D2-E649-8181-46D3637EE3E1}" type="presParOf" srcId="{9021D2C2-EFCD-494D-B1CE-92E39F543000}" destId="{FE037CED-3278-DB4D-943D-393D554C73C3}" srcOrd="0" destOrd="0" presId="urn:microsoft.com/office/officeart/2005/8/layout/orgChart1"/>
    <dgm:cxn modelId="{3481A3F3-F9EA-4A46-B2D9-E43CC2D93930}" type="presParOf" srcId="{FE037CED-3278-DB4D-943D-393D554C73C3}" destId="{80B8C792-FA34-4D4B-BF37-A770B1699911}" srcOrd="0" destOrd="0" presId="urn:microsoft.com/office/officeart/2005/8/layout/orgChart1"/>
    <dgm:cxn modelId="{A4B33AC7-3F3A-B241-99FB-0DC1343EEFCF}" type="presParOf" srcId="{FE037CED-3278-DB4D-943D-393D554C73C3}" destId="{BD72E3E7-A430-5046-A401-EA9F53D10AE0}" srcOrd="1" destOrd="0" presId="urn:microsoft.com/office/officeart/2005/8/layout/orgChart1"/>
    <dgm:cxn modelId="{BDC8D7A0-8B78-254F-8A7C-40FFA66F1D84}" type="presParOf" srcId="{9021D2C2-EFCD-494D-B1CE-92E39F543000}" destId="{A6DDB629-B8B5-2141-8873-3BCAF0E57FB4}" srcOrd="1" destOrd="0" presId="urn:microsoft.com/office/officeart/2005/8/layout/orgChart1"/>
    <dgm:cxn modelId="{F4ED2BCD-D3BE-9845-850E-F4F16291CE4A}" type="presParOf" srcId="{A6DDB629-B8B5-2141-8873-3BCAF0E57FB4}" destId="{86FE73D2-0E18-E14F-BA39-AABA517C5E34}" srcOrd="0" destOrd="0" presId="urn:microsoft.com/office/officeart/2005/8/layout/orgChart1"/>
    <dgm:cxn modelId="{B189B0CD-575C-CB40-8756-4996AB510E0C}" type="presParOf" srcId="{A6DDB629-B8B5-2141-8873-3BCAF0E57FB4}" destId="{144F936C-BE77-314C-8B0B-5A1C7C92FF83}" srcOrd="1" destOrd="0" presId="urn:microsoft.com/office/officeart/2005/8/layout/orgChart1"/>
    <dgm:cxn modelId="{D8E20FB1-BCA0-7F48-82BF-FAE964205D2A}" type="presParOf" srcId="{144F936C-BE77-314C-8B0B-5A1C7C92FF83}" destId="{DA94EB52-1AB0-C248-8FDC-CF9CC6D5DEA4}" srcOrd="0" destOrd="0" presId="urn:microsoft.com/office/officeart/2005/8/layout/orgChart1"/>
    <dgm:cxn modelId="{FDAEBDEF-C620-8941-8D68-90C6C9356182}" type="presParOf" srcId="{DA94EB52-1AB0-C248-8FDC-CF9CC6D5DEA4}" destId="{35009CE3-1826-D240-8C1B-8B91862D4FA0}" srcOrd="0" destOrd="0" presId="urn:microsoft.com/office/officeart/2005/8/layout/orgChart1"/>
    <dgm:cxn modelId="{231FC5C7-6113-2448-B571-F0454EA65E32}" type="presParOf" srcId="{DA94EB52-1AB0-C248-8FDC-CF9CC6D5DEA4}" destId="{04C5E35B-9F2C-0E43-B6B4-BCE5397A1A81}" srcOrd="1" destOrd="0" presId="urn:microsoft.com/office/officeart/2005/8/layout/orgChart1"/>
    <dgm:cxn modelId="{0ABC961D-5C4C-014F-B5C2-D497B5F107C6}" type="presParOf" srcId="{144F936C-BE77-314C-8B0B-5A1C7C92FF83}" destId="{3193811A-90B8-AE47-8E27-BEDA9A10F32C}" srcOrd="1" destOrd="0" presId="urn:microsoft.com/office/officeart/2005/8/layout/orgChart1"/>
    <dgm:cxn modelId="{98F90E0F-4829-984B-AD86-F6AFFCFB903B}" type="presParOf" srcId="{144F936C-BE77-314C-8B0B-5A1C7C92FF83}" destId="{8E5A2B21-E801-BC42-A200-DEB067A3E93D}" srcOrd="2" destOrd="0" presId="urn:microsoft.com/office/officeart/2005/8/layout/orgChart1"/>
    <dgm:cxn modelId="{993F8694-4953-7543-AD2B-7316A81D0CF8}" type="presParOf" srcId="{9021D2C2-EFCD-494D-B1CE-92E39F543000}" destId="{C852B181-4DB6-804D-80B1-3F979FF7D326}" srcOrd="2" destOrd="0" presId="urn:microsoft.com/office/officeart/2005/8/layout/orgChart1"/>
    <dgm:cxn modelId="{DDFC453A-BFBB-AF4B-AD22-DAFF84DBA177}" type="presParOf" srcId="{C852B181-4DB6-804D-80B1-3F979FF7D326}" destId="{3B3D3338-84E1-7943-BD1F-5F750F60B19F}" srcOrd="0" destOrd="0" presId="urn:microsoft.com/office/officeart/2005/8/layout/orgChart1"/>
    <dgm:cxn modelId="{330EEF82-5439-7141-9511-78B4C1EA17DE}" type="presParOf" srcId="{C852B181-4DB6-804D-80B1-3F979FF7D326}" destId="{2F074F66-CAF2-E547-9D34-B78B553C5589}" srcOrd="1" destOrd="0" presId="urn:microsoft.com/office/officeart/2005/8/layout/orgChart1"/>
    <dgm:cxn modelId="{AB7E2C01-E28E-5944-9F34-623368B125CD}" type="presParOf" srcId="{2F074F66-CAF2-E547-9D34-B78B553C5589}" destId="{5B89A690-99A0-434E-A8C7-8F87DB875BF6}" srcOrd="0" destOrd="0" presId="urn:microsoft.com/office/officeart/2005/8/layout/orgChart1"/>
    <dgm:cxn modelId="{EBCDF9A1-ECE8-BB44-9256-44DAD284D987}" type="presParOf" srcId="{5B89A690-99A0-434E-A8C7-8F87DB875BF6}" destId="{11C696F2-C695-654E-996F-6D83178217A6}" srcOrd="0" destOrd="0" presId="urn:microsoft.com/office/officeart/2005/8/layout/orgChart1"/>
    <dgm:cxn modelId="{2118FAA6-FABD-A74D-89A1-6B40E905079B}" type="presParOf" srcId="{5B89A690-99A0-434E-A8C7-8F87DB875BF6}" destId="{A7A64A38-3A98-AA49-B42D-BD55B4975E01}" srcOrd="1" destOrd="0" presId="urn:microsoft.com/office/officeart/2005/8/layout/orgChart1"/>
    <dgm:cxn modelId="{C7D3574F-40A6-404D-A0DD-4C0A37F95D31}" type="presParOf" srcId="{2F074F66-CAF2-E547-9D34-B78B553C5589}" destId="{58142280-E550-B743-AD8A-C5FD57EEA9C4}" srcOrd="1" destOrd="0" presId="urn:microsoft.com/office/officeart/2005/8/layout/orgChart1"/>
    <dgm:cxn modelId="{9AA0FE92-EE32-2D44-96C6-1B651873C223}" type="presParOf" srcId="{2F074F66-CAF2-E547-9D34-B78B553C5589}" destId="{FD4BA16D-D486-A343-8A28-A73BAA72278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D3338-84E1-7943-BD1F-5F750F60B19F}">
      <dsp:nvSpPr>
        <dsp:cNvPr id="0" name=""/>
        <dsp:cNvSpPr/>
      </dsp:nvSpPr>
      <dsp:spPr>
        <a:xfrm>
          <a:off x="3553075" y="1133848"/>
          <a:ext cx="1075385" cy="1202634"/>
        </a:xfrm>
        <a:custGeom>
          <a:avLst/>
          <a:gdLst/>
          <a:ahLst/>
          <a:cxnLst/>
          <a:rect l="0" t="0" r="0" b="0"/>
          <a:pathLst>
            <a:path>
              <a:moveTo>
                <a:pt x="1075385" y="0"/>
              </a:moveTo>
              <a:lnTo>
                <a:pt x="1075385" y="1202634"/>
              </a:lnTo>
              <a:lnTo>
                <a:pt x="0" y="1202634"/>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6FE73D2-0E18-E14F-BA39-AABA517C5E34}">
      <dsp:nvSpPr>
        <dsp:cNvPr id="0" name=""/>
        <dsp:cNvSpPr/>
      </dsp:nvSpPr>
      <dsp:spPr>
        <a:xfrm>
          <a:off x="4628460" y="1133848"/>
          <a:ext cx="681237" cy="2083776"/>
        </a:xfrm>
        <a:custGeom>
          <a:avLst/>
          <a:gdLst/>
          <a:ahLst/>
          <a:cxnLst/>
          <a:rect l="0" t="0" r="0" b="0"/>
          <a:pathLst>
            <a:path>
              <a:moveTo>
                <a:pt x="0" y="0"/>
              </a:moveTo>
              <a:lnTo>
                <a:pt x="0" y="1845969"/>
              </a:lnTo>
              <a:lnTo>
                <a:pt x="681237" y="1845969"/>
              </a:lnTo>
              <a:lnTo>
                <a:pt x="681237" y="2083776"/>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0B8C792-FA34-4D4B-BF37-A770B1699911}">
      <dsp:nvSpPr>
        <dsp:cNvPr id="0" name=""/>
        <dsp:cNvSpPr/>
      </dsp:nvSpPr>
      <dsp:spPr>
        <a:xfrm>
          <a:off x="3496046" y="1435"/>
          <a:ext cx="2264826" cy="1132413"/>
        </a:xfrm>
        <a:prstGeom prst="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it-IT" sz="4700" kern="1200" dirty="0"/>
            <a:t>Pablo</a:t>
          </a:r>
        </a:p>
      </dsp:txBody>
      <dsp:txXfrm>
        <a:off x="3496046" y="1435"/>
        <a:ext cx="2264826" cy="1132413"/>
      </dsp:txXfrm>
    </dsp:sp>
    <dsp:sp modelId="{35009CE3-1826-D240-8C1B-8B91862D4FA0}">
      <dsp:nvSpPr>
        <dsp:cNvPr id="0" name=""/>
        <dsp:cNvSpPr/>
      </dsp:nvSpPr>
      <dsp:spPr>
        <a:xfrm>
          <a:off x="4177283" y="3217625"/>
          <a:ext cx="2264826" cy="1132413"/>
        </a:xfrm>
        <a:prstGeom prst="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it-IT" sz="4700" kern="1200" dirty="0" err="1"/>
            <a:t>Onésimo</a:t>
          </a:r>
          <a:endParaRPr lang="it-IT" sz="4700" kern="1200" dirty="0"/>
        </a:p>
      </dsp:txBody>
      <dsp:txXfrm>
        <a:off x="4177283" y="3217625"/>
        <a:ext cx="2264826" cy="1132413"/>
      </dsp:txXfrm>
    </dsp:sp>
    <dsp:sp modelId="{11C696F2-C695-654E-996F-6D83178217A6}">
      <dsp:nvSpPr>
        <dsp:cNvPr id="0" name=""/>
        <dsp:cNvSpPr/>
      </dsp:nvSpPr>
      <dsp:spPr>
        <a:xfrm>
          <a:off x="1288248" y="1770276"/>
          <a:ext cx="2264826" cy="1132413"/>
        </a:xfrm>
        <a:prstGeom prst="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9845" tIns="29845" rIns="29845" bIns="29845" numCol="1" spcCol="1270" anchor="ctr" anchorCtr="0">
          <a:noAutofit/>
        </a:bodyPr>
        <a:lstStyle/>
        <a:p>
          <a:pPr marL="0" lvl="0" indent="0" algn="ctr" defTabSz="2089150">
            <a:lnSpc>
              <a:spcPct val="90000"/>
            </a:lnSpc>
            <a:spcBef>
              <a:spcPct val="0"/>
            </a:spcBef>
            <a:spcAft>
              <a:spcPct val="35000"/>
            </a:spcAft>
            <a:buNone/>
          </a:pPr>
          <a:r>
            <a:rPr lang="it-IT" sz="4700" kern="1200" dirty="0" err="1"/>
            <a:t>Filemón</a:t>
          </a:r>
          <a:endParaRPr lang="it-IT" sz="4700" kern="1200" dirty="0"/>
        </a:p>
      </dsp:txBody>
      <dsp:txXfrm>
        <a:off x="1288248" y="1770276"/>
        <a:ext cx="2264826" cy="11324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D3338-84E1-7943-BD1F-5F750F60B19F}">
      <dsp:nvSpPr>
        <dsp:cNvPr id="0" name=""/>
        <dsp:cNvSpPr/>
      </dsp:nvSpPr>
      <dsp:spPr>
        <a:xfrm>
          <a:off x="3553075" y="1133848"/>
          <a:ext cx="1075385" cy="1202634"/>
        </a:xfrm>
        <a:custGeom>
          <a:avLst/>
          <a:gdLst/>
          <a:ahLst/>
          <a:cxnLst/>
          <a:rect l="0" t="0" r="0" b="0"/>
          <a:pathLst>
            <a:path>
              <a:moveTo>
                <a:pt x="1075385" y="0"/>
              </a:moveTo>
              <a:lnTo>
                <a:pt x="1075385" y="1202634"/>
              </a:lnTo>
              <a:lnTo>
                <a:pt x="0" y="1202634"/>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6FE73D2-0E18-E14F-BA39-AABA517C5E34}">
      <dsp:nvSpPr>
        <dsp:cNvPr id="0" name=""/>
        <dsp:cNvSpPr/>
      </dsp:nvSpPr>
      <dsp:spPr>
        <a:xfrm>
          <a:off x="4628460" y="1133848"/>
          <a:ext cx="681237" cy="2083776"/>
        </a:xfrm>
        <a:custGeom>
          <a:avLst/>
          <a:gdLst/>
          <a:ahLst/>
          <a:cxnLst/>
          <a:rect l="0" t="0" r="0" b="0"/>
          <a:pathLst>
            <a:path>
              <a:moveTo>
                <a:pt x="0" y="0"/>
              </a:moveTo>
              <a:lnTo>
                <a:pt x="0" y="1845969"/>
              </a:lnTo>
              <a:lnTo>
                <a:pt x="681237" y="1845969"/>
              </a:lnTo>
              <a:lnTo>
                <a:pt x="681237" y="2083776"/>
              </a:lnTo>
            </a:path>
          </a:pathLst>
        </a:custGeom>
        <a:noFill/>
        <a:ln w="12700"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0B8C792-FA34-4D4B-BF37-A770B1699911}">
      <dsp:nvSpPr>
        <dsp:cNvPr id="0" name=""/>
        <dsp:cNvSpPr/>
      </dsp:nvSpPr>
      <dsp:spPr>
        <a:xfrm>
          <a:off x="3496046" y="1435"/>
          <a:ext cx="2264826" cy="1132413"/>
        </a:xfrm>
        <a:prstGeom prst="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it-IT" sz="3800" kern="1200" dirty="0"/>
            <a:t>Pablo Plinio</a:t>
          </a:r>
        </a:p>
      </dsp:txBody>
      <dsp:txXfrm>
        <a:off x="3496046" y="1435"/>
        <a:ext cx="2264826" cy="1132413"/>
      </dsp:txXfrm>
    </dsp:sp>
    <dsp:sp modelId="{35009CE3-1826-D240-8C1B-8B91862D4FA0}">
      <dsp:nvSpPr>
        <dsp:cNvPr id="0" name=""/>
        <dsp:cNvSpPr/>
      </dsp:nvSpPr>
      <dsp:spPr>
        <a:xfrm>
          <a:off x="4177283" y="3217625"/>
          <a:ext cx="2264826" cy="1132413"/>
        </a:xfrm>
        <a:prstGeom prst="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it-IT" sz="3800" kern="1200" dirty="0" err="1"/>
            <a:t>Onésimo</a:t>
          </a:r>
          <a:r>
            <a:rPr lang="it-IT" sz="3800" kern="1200" dirty="0"/>
            <a:t> Liberto</a:t>
          </a:r>
        </a:p>
      </dsp:txBody>
      <dsp:txXfrm>
        <a:off x="4177283" y="3217625"/>
        <a:ext cx="2264826" cy="1132413"/>
      </dsp:txXfrm>
    </dsp:sp>
    <dsp:sp modelId="{11C696F2-C695-654E-996F-6D83178217A6}">
      <dsp:nvSpPr>
        <dsp:cNvPr id="0" name=""/>
        <dsp:cNvSpPr/>
      </dsp:nvSpPr>
      <dsp:spPr>
        <a:xfrm>
          <a:off x="1288248" y="1770276"/>
          <a:ext cx="2264826" cy="1132413"/>
        </a:xfrm>
        <a:prstGeom prst="rect">
          <a:avLst/>
        </a:prstGeom>
        <a:solidFill>
          <a:schemeClr val="accent1">
            <a:hueOff val="0"/>
            <a:satOff val="0"/>
            <a:lumOff val="0"/>
            <a:alphaOff val="0"/>
          </a:schemeClr>
        </a:solidFill>
        <a:ln>
          <a:noFill/>
        </a:ln>
        <a:effectLst>
          <a:outerShdw blurRad="50800" dist="25400" algn="bl"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it-IT" sz="3800" kern="1200" dirty="0" err="1"/>
            <a:t>Filemón</a:t>
          </a:r>
          <a:r>
            <a:rPr lang="it-IT" sz="3800" kern="1200" dirty="0"/>
            <a:t> Sabiano</a:t>
          </a:r>
        </a:p>
      </dsp:txBody>
      <dsp:txXfrm>
        <a:off x="1288248" y="1770276"/>
        <a:ext cx="2264826" cy="113241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8D3B1C-06E6-BC4C-82B4-236284C653C2}"/>
              </a:ext>
            </a:extLst>
          </p:cNvPr>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n-US"/>
          </a:p>
        </p:txBody>
      </p:sp>
      <p:sp>
        <p:nvSpPr>
          <p:cNvPr id="3" name="Subtítulo 2">
            <a:extLst>
              <a:ext uri="{FF2B5EF4-FFF2-40B4-BE49-F238E27FC236}">
                <a16:creationId xmlns:a16="http://schemas.microsoft.com/office/drawing/2014/main" id="{6E1A8F15-942A-4641-890F-9F69BDBE0015}"/>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a:p>
        </p:txBody>
      </p:sp>
      <p:sp>
        <p:nvSpPr>
          <p:cNvPr id="4" name="Marcador de fecha 3">
            <a:extLst>
              <a:ext uri="{FF2B5EF4-FFF2-40B4-BE49-F238E27FC236}">
                <a16:creationId xmlns:a16="http://schemas.microsoft.com/office/drawing/2014/main" id="{72BA7BEB-1B30-8F43-8C74-0C8251804A64}"/>
              </a:ext>
            </a:extLst>
          </p:cNvPr>
          <p:cNvSpPr>
            <a:spLocks noGrp="1"/>
          </p:cNvSpPr>
          <p:nvPr>
            <p:ph type="dt" sz="half" idx="10"/>
          </p:nvPr>
        </p:nvSpPr>
        <p:spPr/>
        <p:txBody>
          <a:bodyPr/>
          <a:lstStyle/>
          <a:p>
            <a:fld id="{C8A432C8-69A7-458B-9684-2BFA64B31948}" type="datetime2">
              <a:rPr lang="en-US" smtClean="0"/>
              <a:t>Friday, October 29, 2021</a:t>
            </a:fld>
            <a:endParaRPr lang="en-US"/>
          </a:p>
        </p:txBody>
      </p:sp>
      <p:sp>
        <p:nvSpPr>
          <p:cNvPr id="5" name="Marcador de pie de página 4">
            <a:extLst>
              <a:ext uri="{FF2B5EF4-FFF2-40B4-BE49-F238E27FC236}">
                <a16:creationId xmlns:a16="http://schemas.microsoft.com/office/drawing/2014/main" id="{AC88B57E-F09A-BE49-89EB-C56344AC3D6F}"/>
              </a:ext>
            </a:extLst>
          </p:cNvPr>
          <p:cNvSpPr>
            <a:spLocks noGrp="1"/>
          </p:cNvSpPr>
          <p:nvPr>
            <p:ph type="ftr" sz="quarter" idx="11"/>
          </p:nvPr>
        </p:nvSpPr>
        <p:spPr/>
        <p:txBody>
          <a:bodyPr/>
          <a:lstStyle/>
          <a:p>
            <a:pPr algn="r"/>
            <a:endParaRPr lang="en-US" dirty="0"/>
          </a:p>
        </p:txBody>
      </p:sp>
      <p:sp>
        <p:nvSpPr>
          <p:cNvPr id="6" name="Marcador de número de diapositiva 5">
            <a:extLst>
              <a:ext uri="{FF2B5EF4-FFF2-40B4-BE49-F238E27FC236}">
                <a16:creationId xmlns:a16="http://schemas.microsoft.com/office/drawing/2014/main" id="{92E77AEB-A67D-4E47-A889-C1FE3913A21D}"/>
              </a:ext>
            </a:extLst>
          </p:cNvPr>
          <p:cNvSpPr>
            <a:spLocks noGrp="1"/>
          </p:cNvSpPr>
          <p:nvPr>
            <p:ph type="sldNum" sz="quarter" idx="12"/>
          </p:nvPr>
        </p:nvSpPr>
        <p:spPr/>
        <p:txBody>
          <a:bodyPr/>
          <a:lstStyle/>
          <a:p>
            <a:pPr eaLnBrk="1" latinLnBrk="0" hangingPunct="1"/>
            <a:fld id="{F0C94032-CD4C-4C25-B0C2-CEC720522D92}" type="slidenum">
              <a:rPr kumimoji="0" lang="en-US" smtClean="0"/>
              <a:pPr eaLnBrk="1" latinLnBrk="0" hangingPunct="1"/>
              <a:t>‹Nº›</a:t>
            </a:fld>
            <a:endParaRPr kumimoji="0" lang="en-US" dirty="0">
              <a:solidFill>
                <a:schemeClr val="tx2"/>
              </a:solidFill>
            </a:endParaRPr>
          </a:p>
        </p:txBody>
      </p:sp>
    </p:spTree>
    <p:extLst>
      <p:ext uri="{BB962C8B-B14F-4D97-AF65-F5344CB8AC3E}">
        <p14:creationId xmlns:p14="http://schemas.microsoft.com/office/powerpoint/2010/main" val="3489915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6C1618-9D63-4842-A876-0DBF62E265DB}"/>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592178A5-422F-2241-82C4-F7C10A9D0C23}"/>
              </a:ext>
            </a:extLst>
          </p:cNvPr>
          <p:cNvSpPr>
            <a:spLocks noGrp="1"/>
          </p:cNvSpPr>
          <p:nvPr>
            <p:ph type="body" orient="vert" idx="1"/>
          </p:nvPr>
        </p:nvSpPr>
        <p:spPr/>
        <p:txBody>
          <a:bodyPr vert="eaVert"/>
          <a:lstStyle/>
          <a:p>
            <a:r>
              <a:rPr lang="es-ES"/>
              <a:t>Haga clic para modificar los estilos de texto del patrón
Segundo nivel
Tercer nivel
Cuarto nivel
Quinto nivel</a:t>
            </a:r>
            <a:endParaRPr lang="en-US"/>
          </a:p>
        </p:txBody>
      </p:sp>
      <p:sp>
        <p:nvSpPr>
          <p:cNvPr id="4" name="Marcador de fecha 3">
            <a:extLst>
              <a:ext uri="{FF2B5EF4-FFF2-40B4-BE49-F238E27FC236}">
                <a16:creationId xmlns:a16="http://schemas.microsoft.com/office/drawing/2014/main" id="{51BDE7A4-50F0-8C40-BC7F-F2FBA8CD95E8}"/>
              </a:ext>
            </a:extLst>
          </p:cNvPr>
          <p:cNvSpPr>
            <a:spLocks noGrp="1"/>
          </p:cNvSpPr>
          <p:nvPr>
            <p:ph type="dt" sz="half" idx="10"/>
          </p:nvPr>
        </p:nvSpPr>
        <p:spPr/>
        <p:txBody>
          <a:bodyPr/>
          <a:lstStyle/>
          <a:p>
            <a:fld id="{8CC057FC-95B6-4D89-AFDA-ABA33EE921E5}" type="datetime2">
              <a:rPr lang="en-US" smtClean="0"/>
              <a:t>Friday, October 29, 2021</a:t>
            </a:fld>
            <a:endParaRPr lang="en-US"/>
          </a:p>
        </p:txBody>
      </p:sp>
      <p:sp>
        <p:nvSpPr>
          <p:cNvPr id="5" name="Marcador de pie de página 4">
            <a:extLst>
              <a:ext uri="{FF2B5EF4-FFF2-40B4-BE49-F238E27FC236}">
                <a16:creationId xmlns:a16="http://schemas.microsoft.com/office/drawing/2014/main" id="{B6BEF66E-A6A4-C84F-BB49-CE83738DDBA2}"/>
              </a:ext>
            </a:extLst>
          </p:cNvPr>
          <p:cNvSpPr>
            <a:spLocks noGrp="1"/>
          </p:cNvSpPr>
          <p:nvPr>
            <p:ph type="ftr" sz="quarter" idx="11"/>
          </p:nvPr>
        </p:nvSpPr>
        <p:spPr/>
        <p:txBody>
          <a:bodyPr/>
          <a:lstStyle/>
          <a:p>
            <a:pPr algn="r"/>
            <a:endParaRPr lang="en-US" dirty="0"/>
          </a:p>
        </p:txBody>
      </p:sp>
      <p:sp>
        <p:nvSpPr>
          <p:cNvPr id="6" name="Marcador de número de diapositiva 5">
            <a:extLst>
              <a:ext uri="{FF2B5EF4-FFF2-40B4-BE49-F238E27FC236}">
                <a16:creationId xmlns:a16="http://schemas.microsoft.com/office/drawing/2014/main" id="{87A7E286-48F6-7C42-A05B-674352950EBF}"/>
              </a:ext>
            </a:extLst>
          </p:cNvPr>
          <p:cNvSpPr>
            <a:spLocks noGrp="1"/>
          </p:cNvSpPr>
          <p:nvPr>
            <p:ph type="sldNum" sz="quarter" idx="12"/>
          </p:nvPr>
        </p:nvSpPr>
        <p:spPr/>
        <p:txBody>
          <a:bodyPr/>
          <a:lstStyle/>
          <a:p>
            <a:fld id="{0CFEC368-1D7A-4F81-ABF6-AE0E36BAF64C}" type="slidenum">
              <a:rPr lang="en-US" smtClean="0"/>
              <a:pPr/>
              <a:t>‹Nº›</a:t>
            </a:fld>
            <a:endParaRPr lang="en-US"/>
          </a:p>
        </p:txBody>
      </p:sp>
    </p:spTree>
    <p:extLst>
      <p:ext uri="{BB962C8B-B14F-4D97-AF65-F5344CB8AC3E}">
        <p14:creationId xmlns:p14="http://schemas.microsoft.com/office/powerpoint/2010/main" val="3628789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5B895A0-613E-3746-A034-2613CFE6D53B}"/>
              </a:ext>
            </a:extLst>
          </p:cNvPr>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a:p>
        </p:txBody>
      </p:sp>
      <p:sp>
        <p:nvSpPr>
          <p:cNvPr id="3" name="Marcador de texto vertical 2">
            <a:extLst>
              <a:ext uri="{FF2B5EF4-FFF2-40B4-BE49-F238E27FC236}">
                <a16:creationId xmlns:a16="http://schemas.microsoft.com/office/drawing/2014/main" id="{E0778312-8754-8440-A882-D27BDB5946EE}"/>
              </a:ext>
            </a:extLst>
          </p:cNvPr>
          <p:cNvSpPr>
            <a:spLocks noGrp="1"/>
          </p:cNvSpPr>
          <p:nvPr>
            <p:ph type="body" orient="vert" idx="1"/>
          </p:nvPr>
        </p:nvSpPr>
        <p:spPr>
          <a:xfrm>
            <a:off x="628650" y="365125"/>
            <a:ext cx="5800725" cy="5811838"/>
          </a:xfrm>
        </p:spPr>
        <p:txBody>
          <a:bodyPr vert="eaVert"/>
          <a:lstStyle/>
          <a:p>
            <a:r>
              <a:rPr lang="es-ES"/>
              <a:t>Haga clic para modificar los estilos de texto del patrón
Segundo nivel
Tercer nivel
Cuarto nivel
Quinto nivel</a:t>
            </a:r>
            <a:endParaRPr lang="en-US"/>
          </a:p>
        </p:txBody>
      </p:sp>
      <p:sp>
        <p:nvSpPr>
          <p:cNvPr id="4" name="Marcador de fecha 3">
            <a:extLst>
              <a:ext uri="{FF2B5EF4-FFF2-40B4-BE49-F238E27FC236}">
                <a16:creationId xmlns:a16="http://schemas.microsoft.com/office/drawing/2014/main" id="{14D0057D-2096-B541-8612-985EEA883A97}"/>
              </a:ext>
            </a:extLst>
          </p:cNvPr>
          <p:cNvSpPr>
            <a:spLocks noGrp="1"/>
          </p:cNvSpPr>
          <p:nvPr>
            <p:ph type="dt" sz="half" idx="10"/>
          </p:nvPr>
        </p:nvSpPr>
        <p:spPr/>
        <p:txBody>
          <a:bodyPr/>
          <a:lstStyle/>
          <a:p>
            <a:fld id="{EC4549AC-EB31-477F-92A9-B1988E232878}" type="datetime2">
              <a:rPr lang="en-US" smtClean="0"/>
              <a:t>Friday, October 29, 2021</a:t>
            </a:fld>
            <a:endParaRPr lang="en-US"/>
          </a:p>
        </p:txBody>
      </p:sp>
      <p:sp>
        <p:nvSpPr>
          <p:cNvPr id="5" name="Marcador de pie de página 4">
            <a:extLst>
              <a:ext uri="{FF2B5EF4-FFF2-40B4-BE49-F238E27FC236}">
                <a16:creationId xmlns:a16="http://schemas.microsoft.com/office/drawing/2014/main" id="{F06C7594-15D3-EF47-A3B8-520535487B4F}"/>
              </a:ext>
            </a:extLst>
          </p:cNvPr>
          <p:cNvSpPr>
            <a:spLocks noGrp="1"/>
          </p:cNvSpPr>
          <p:nvPr>
            <p:ph type="ftr" sz="quarter" idx="11"/>
          </p:nvPr>
        </p:nvSpPr>
        <p:spPr/>
        <p:txBody>
          <a:bodyPr/>
          <a:lstStyle/>
          <a:p>
            <a:pPr algn="r"/>
            <a:endParaRPr lang="en-US" dirty="0"/>
          </a:p>
        </p:txBody>
      </p:sp>
      <p:sp>
        <p:nvSpPr>
          <p:cNvPr id="6" name="Marcador de número de diapositiva 5">
            <a:extLst>
              <a:ext uri="{FF2B5EF4-FFF2-40B4-BE49-F238E27FC236}">
                <a16:creationId xmlns:a16="http://schemas.microsoft.com/office/drawing/2014/main" id="{735882EB-7218-2F4B-8861-69FE11FC6829}"/>
              </a:ext>
            </a:extLst>
          </p:cNvPr>
          <p:cNvSpPr>
            <a:spLocks noGrp="1"/>
          </p:cNvSpPr>
          <p:nvPr>
            <p:ph type="sldNum" sz="quarter" idx="12"/>
          </p:nvPr>
        </p:nvSpPr>
        <p:spPr/>
        <p:txBody>
          <a:bodyPr/>
          <a:lstStyle/>
          <a:p>
            <a:fld id="{0CFEC368-1D7A-4F81-ABF6-AE0E36BAF64C}" type="slidenum">
              <a:rPr lang="en-US" smtClean="0"/>
              <a:pPr/>
              <a:t>‹Nº›</a:t>
            </a:fld>
            <a:endParaRPr lang="en-US"/>
          </a:p>
        </p:txBody>
      </p:sp>
    </p:spTree>
    <p:extLst>
      <p:ext uri="{BB962C8B-B14F-4D97-AF65-F5344CB8AC3E}">
        <p14:creationId xmlns:p14="http://schemas.microsoft.com/office/powerpoint/2010/main" val="949660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11572B-BB55-0A46-9B97-4E53FDA52B08}"/>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73EAA9B7-D434-D246-85DA-7F501BC76DFC}"/>
              </a:ext>
            </a:extLst>
          </p:cNvPr>
          <p:cNvSpPr>
            <a:spLocks noGrp="1"/>
          </p:cNvSpPr>
          <p:nvPr>
            <p:ph idx="1"/>
          </p:nvPr>
        </p:nvSpPr>
        <p:spPr/>
        <p:txBody>
          <a:bodyPr/>
          <a:lstStyle/>
          <a:p>
            <a:r>
              <a:rPr lang="es-ES"/>
              <a:t>Haga clic para modificar los estilos de texto del patrón
Segundo nivel
Tercer nivel
Cuarto nivel
Quinto nivel</a:t>
            </a:r>
            <a:endParaRPr lang="en-US"/>
          </a:p>
        </p:txBody>
      </p:sp>
      <p:sp>
        <p:nvSpPr>
          <p:cNvPr id="4" name="Marcador de fecha 3">
            <a:extLst>
              <a:ext uri="{FF2B5EF4-FFF2-40B4-BE49-F238E27FC236}">
                <a16:creationId xmlns:a16="http://schemas.microsoft.com/office/drawing/2014/main" id="{1987FE70-DB7C-F646-BBC3-64454A980D0B}"/>
              </a:ext>
            </a:extLst>
          </p:cNvPr>
          <p:cNvSpPr>
            <a:spLocks noGrp="1"/>
          </p:cNvSpPr>
          <p:nvPr>
            <p:ph type="dt" sz="half" idx="10"/>
          </p:nvPr>
        </p:nvSpPr>
        <p:spPr/>
        <p:txBody>
          <a:bodyPr/>
          <a:lstStyle/>
          <a:p>
            <a:fld id="{6396A3A3-94A6-4E5B-AF39-173ACA3E61CC}" type="datetime2">
              <a:rPr lang="en-US" smtClean="0"/>
              <a:t>Friday, October 29, 2021</a:t>
            </a:fld>
            <a:endParaRPr lang="en-US"/>
          </a:p>
        </p:txBody>
      </p:sp>
      <p:sp>
        <p:nvSpPr>
          <p:cNvPr id="5" name="Marcador de pie de página 4">
            <a:extLst>
              <a:ext uri="{FF2B5EF4-FFF2-40B4-BE49-F238E27FC236}">
                <a16:creationId xmlns:a16="http://schemas.microsoft.com/office/drawing/2014/main" id="{585FC259-3407-8D43-9E19-FF7C071E24D6}"/>
              </a:ext>
            </a:extLst>
          </p:cNvPr>
          <p:cNvSpPr>
            <a:spLocks noGrp="1"/>
          </p:cNvSpPr>
          <p:nvPr>
            <p:ph type="ftr" sz="quarter" idx="11"/>
          </p:nvPr>
        </p:nvSpPr>
        <p:spPr/>
        <p:txBody>
          <a:bodyPr/>
          <a:lstStyle/>
          <a:p>
            <a:pPr algn="r"/>
            <a:endParaRPr lang="en-US" dirty="0"/>
          </a:p>
        </p:txBody>
      </p:sp>
      <p:sp>
        <p:nvSpPr>
          <p:cNvPr id="6" name="Marcador de número de diapositiva 5">
            <a:extLst>
              <a:ext uri="{FF2B5EF4-FFF2-40B4-BE49-F238E27FC236}">
                <a16:creationId xmlns:a16="http://schemas.microsoft.com/office/drawing/2014/main" id="{26527219-92FC-8A47-8830-1B8687842F0C}"/>
              </a:ext>
            </a:extLst>
          </p:cNvPr>
          <p:cNvSpPr>
            <a:spLocks noGrp="1"/>
          </p:cNvSpPr>
          <p:nvPr>
            <p:ph type="sldNum" sz="quarter" idx="12"/>
          </p:nvPr>
        </p:nvSpPr>
        <p:spPr/>
        <p:txBody>
          <a:bodyPr/>
          <a:lstStyle/>
          <a:p>
            <a:fld id="{0CFEC368-1D7A-4F81-ABF6-AE0E36BAF64C}" type="slidenum">
              <a:rPr lang="en-US" smtClean="0"/>
              <a:pPr/>
              <a:t>‹Nº›</a:t>
            </a:fld>
            <a:endParaRPr lang="en-US"/>
          </a:p>
        </p:txBody>
      </p:sp>
    </p:spTree>
    <p:extLst>
      <p:ext uri="{BB962C8B-B14F-4D97-AF65-F5344CB8AC3E}">
        <p14:creationId xmlns:p14="http://schemas.microsoft.com/office/powerpoint/2010/main" val="3806932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A49B51-4B70-CB4F-96FC-4FED3FAD0147}"/>
              </a:ext>
            </a:extLst>
          </p:cNvPr>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06DB7B13-5C1D-9645-A028-CD59B4E1CE5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es-ES"/>
              <a:t>Haga clic para modificar los estilos de texto del patrón
Segundo nivel
Tercer nivel
Cuarto nivel
Quinto nivel</a:t>
            </a:r>
            <a:endParaRPr lang="en-US"/>
          </a:p>
        </p:txBody>
      </p:sp>
      <p:sp>
        <p:nvSpPr>
          <p:cNvPr id="4" name="Marcador de fecha 3">
            <a:extLst>
              <a:ext uri="{FF2B5EF4-FFF2-40B4-BE49-F238E27FC236}">
                <a16:creationId xmlns:a16="http://schemas.microsoft.com/office/drawing/2014/main" id="{7E331A2C-CCF5-8442-9615-7091A7B07377}"/>
              </a:ext>
            </a:extLst>
          </p:cNvPr>
          <p:cNvSpPr>
            <a:spLocks noGrp="1"/>
          </p:cNvSpPr>
          <p:nvPr>
            <p:ph type="dt" sz="half" idx="10"/>
          </p:nvPr>
        </p:nvSpPr>
        <p:spPr/>
        <p:txBody>
          <a:bodyPr/>
          <a:lstStyle/>
          <a:p>
            <a:fld id="{9933D019-A32C-4EAD-B8E6-DBDA699692FD}" type="datetime2">
              <a:rPr lang="en-US" smtClean="0"/>
              <a:t>Friday, October 29, 2021</a:t>
            </a:fld>
            <a:endParaRPr lang="en-US"/>
          </a:p>
        </p:txBody>
      </p:sp>
      <p:sp>
        <p:nvSpPr>
          <p:cNvPr id="5" name="Marcador de pie de página 4">
            <a:extLst>
              <a:ext uri="{FF2B5EF4-FFF2-40B4-BE49-F238E27FC236}">
                <a16:creationId xmlns:a16="http://schemas.microsoft.com/office/drawing/2014/main" id="{1DB2C597-7493-9844-8B75-0CACEAD94C9C}"/>
              </a:ext>
            </a:extLst>
          </p:cNvPr>
          <p:cNvSpPr>
            <a:spLocks noGrp="1"/>
          </p:cNvSpPr>
          <p:nvPr>
            <p:ph type="ftr" sz="quarter" idx="11"/>
          </p:nvPr>
        </p:nvSpPr>
        <p:spPr/>
        <p:txBody>
          <a:bodyPr/>
          <a:lstStyle/>
          <a:p>
            <a:pPr algn="r"/>
            <a:endParaRPr lang="en-US" dirty="0"/>
          </a:p>
        </p:txBody>
      </p:sp>
      <p:sp>
        <p:nvSpPr>
          <p:cNvPr id="6" name="Marcador de número de diapositiva 5">
            <a:extLst>
              <a:ext uri="{FF2B5EF4-FFF2-40B4-BE49-F238E27FC236}">
                <a16:creationId xmlns:a16="http://schemas.microsoft.com/office/drawing/2014/main" id="{CAF089D1-5C45-BA46-9A96-D0F8F76B56CB}"/>
              </a:ext>
            </a:extLst>
          </p:cNvPr>
          <p:cNvSpPr>
            <a:spLocks noGrp="1"/>
          </p:cNvSpPr>
          <p:nvPr>
            <p:ph type="sldNum" sz="quarter" idx="12"/>
          </p:nvPr>
        </p:nvSpPr>
        <p:spPr/>
        <p:txBody>
          <a:bodyPr/>
          <a:lstStyle/>
          <a:p>
            <a:fld id="{0CFEC368-1D7A-4F81-ABF6-AE0E36BAF64C}" type="slidenum">
              <a:rPr lang="en-US" smtClean="0"/>
              <a:pPr/>
              <a:t>‹Nº›</a:t>
            </a:fld>
            <a:endParaRPr lang="en-US"/>
          </a:p>
        </p:txBody>
      </p:sp>
    </p:spTree>
    <p:extLst>
      <p:ext uri="{BB962C8B-B14F-4D97-AF65-F5344CB8AC3E}">
        <p14:creationId xmlns:p14="http://schemas.microsoft.com/office/powerpoint/2010/main" val="989922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C8A74D-14C8-1847-88B3-C10082A30342}"/>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012F60C1-4F9D-2349-B3C2-5AE81671690A}"/>
              </a:ext>
            </a:extLst>
          </p:cNvPr>
          <p:cNvSpPr>
            <a:spLocks noGrp="1"/>
          </p:cNvSpPr>
          <p:nvPr>
            <p:ph sz="half" idx="1"/>
          </p:nvPr>
        </p:nvSpPr>
        <p:spPr>
          <a:xfrm>
            <a:off x="628650" y="1825625"/>
            <a:ext cx="3886200" cy="4351338"/>
          </a:xfrm>
        </p:spPr>
        <p:txBody>
          <a:bodyPr/>
          <a:lstStyle/>
          <a:p>
            <a:r>
              <a:rPr lang="es-ES"/>
              <a:t>Haga clic para modificar los estilos de texto del patrón
Segundo nivel
Tercer nivel
Cuarto nivel
Quinto nivel</a:t>
            </a:r>
            <a:endParaRPr lang="en-US"/>
          </a:p>
        </p:txBody>
      </p:sp>
      <p:sp>
        <p:nvSpPr>
          <p:cNvPr id="4" name="Marcador de contenido 3">
            <a:extLst>
              <a:ext uri="{FF2B5EF4-FFF2-40B4-BE49-F238E27FC236}">
                <a16:creationId xmlns:a16="http://schemas.microsoft.com/office/drawing/2014/main" id="{C2F58F34-BE01-1449-96E5-E37E4CB841D2}"/>
              </a:ext>
            </a:extLst>
          </p:cNvPr>
          <p:cNvSpPr>
            <a:spLocks noGrp="1"/>
          </p:cNvSpPr>
          <p:nvPr>
            <p:ph sz="half" idx="2"/>
          </p:nvPr>
        </p:nvSpPr>
        <p:spPr>
          <a:xfrm>
            <a:off x="4629150" y="1825625"/>
            <a:ext cx="3886200" cy="4351338"/>
          </a:xfrm>
        </p:spPr>
        <p:txBody>
          <a:bodyPr/>
          <a:lstStyle/>
          <a:p>
            <a:r>
              <a:rPr lang="es-ES"/>
              <a:t>Haga clic para modificar los estilos de texto del patrón
Segundo nivel
Tercer nivel
Cuarto nivel
Quinto nivel</a:t>
            </a:r>
            <a:endParaRPr lang="en-US"/>
          </a:p>
        </p:txBody>
      </p:sp>
      <p:sp>
        <p:nvSpPr>
          <p:cNvPr id="5" name="Marcador de fecha 4">
            <a:extLst>
              <a:ext uri="{FF2B5EF4-FFF2-40B4-BE49-F238E27FC236}">
                <a16:creationId xmlns:a16="http://schemas.microsoft.com/office/drawing/2014/main" id="{F03D88DC-452C-4D49-86B5-7B1AA3C6F053}"/>
              </a:ext>
            </a:extLst>
          </p:cNvPr>
          <p:cNvSpPr>
            <a:spLocks noGrp="1"/>
          </p:cNvSpPr>
          <p:nvPr>
            <p:ph type="dt" sz="half" idx="10"/>
          </p:nvPr>
        </p:nvSpPr>
        <p:spPr/>
        <p:txBody>
          <a:bodyPr/>
          <a:lstStyle/>
          <a:p>
            <a:fld id="{CCEBA98F-560C-4997-81C4-81D4D9187EAB}" type="datetime2">
              <a:rPr lang="en-US" smtClean="0"/>
              <a:t>Friday, October 29, 2021</a:t>
            </a:fld>
            <a:endParaRPr lang="en-US"/>
          </a:p>
        </p:txBody>
      </p:sp>
      <p:sp>
        <p:nvSpPr>
          <p:cNvPr id="6" name="Marcador de pie de página 5">
            <a:extLst>
              <a:ext uri="{FF2B5EF4-FFF2-40B4-BE49-F238E27FC236}">
                <a16:creationId xmlns:a16="http://schemas.microsoft.com/office/drawing/2014/main" id="{756563AC-C2F1-9E4E-B8A9-D1DF362CC99B}"/>
              </a:ext>
            </a:extLst>
          </p:cNvPr>
          <p:cNvSpPr>
            <a:spLocks noGrp="1"/>
          </p:cNvSpPr>
          <p:nvPr>
            <p:ph type="ftr" sz="quarter" idx="11"/>
          </p:nvPr>
        </p:nvSpPr>
        <p:spPr/>
        <p:txBody>
          <a:bodyPr/>
          <a:lstStyle/>
          <a:p>
            <a:pPr algn="r"/>
            <a:endParaRPr lang="en-US" dirty="0"/>
          </a:p>
        </p:txBody>
      </p:sp>
      <p:sp>
        <p:nvSpPr>
          <p:cNvPr id="7" name="Marcador de número de diapositiva 6">
            <a:extLst>
              <a:ext uri="{FF2B5EF4-FFF2-40B4-BE49-F238E27FC236}">
                <a16:creationId xmlns:a16="http://schemas.microsoft.com/office/drawing/2014/main" id="{B68A9C57-7291-6E42-9C7D-D40594CA38D5}"/>
              </a:ext>
            </a:extLst>
          </p:cNvPr>
          <p:cNvSpPr>
            <a:spLocks noGrp="1"/>
          </p:cNvSpPr>
          <p:nvPr>
            <p:ph type="sldNum" sz="quarter" idx="12"/>
          </p:nvPr>
        </p:nvSpPr>
        <p:spPr/>
        <p:txBody>
          <a:bodyPr/>
          <a:lstStyle/>
          <a:p>
            <a:fld id="{0CFEC368-1D7A-4F81-ABF6-AE0E36BAF64C}" type="slidenum">
              <a:rPr lang="en-US" smtClean="0"/>
              <a:pPr/>
              <a:t>‹Nº›</a:t>
            </a:fld>
            <a:endParaRPr lang="en-US"/>
          </a:p>
        </p:txBody>
      </p:sp>
    </p:spTree>
    <p:extLst>
      <p:ext uri="{BB962C8B-B14F-4D97-AF65-F5344CB8AC3E}">
        <p14:creationId xmlns:p14="http://schemas.microsoft.com/office/powerpoint/2010/main" val="1457759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619356-93D4-4744-9CA6-A683B9731357}"/>
              </a:ext>
            </a:extLst>
          </p:cNvPr>
          <p:cNvSpPr>
            <a:spLocks noGrp="1"/>
          </p:cNvSpPr>
          <p:nvPr>
            <p:ph type="title"/>
          </p:nvPr>
        </p:nvSpPr>
        <p:spPr>
          <a:xfrm>
            <a:off x="629841" y="365126"/>
            <a:ext cx="7886700" cy="1325563"/>
          </a:xfrm>
        </p:spPr>
        <p:txBody>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A3E4304F-93E9-564E-A8DB-2BDF10349661}"/>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es-ES"/>
              <a:t>Haga clic para modificar los estilos de texto del patrón
Segundo nivel
Tercer nivel
Cuarto nivel
Quinto nivel</a:t>
            </a:r>
            <a:endParaRPr lang="en-US"/>
          </a:p>
        </p:txBody>
      </p:sp>
      <p:sp>
        <p:nvSpPr>
          <p:cNvPr id="4" name="Marcador de contenido 3">
            <a:extLst>
              <a:ext uri="{FF2B5EF4-FFF2-40B4-BE49-F238E27FC236}">
                <a16:creationId xmlns:a16="http://schemas.microsoft.com/office/drawing/2014/main" id="{78EF5731-6D63-0B43-8956-AF1A6E93DA8E}"/>
              </a:ext>
            </a:extLst>
          </p:cNvPr>
          <p:cNvSpPr>
            <a:spLocks noGrp="1"/>
          </p:cNvSpPr>
          <p:nvPr>
            <p:ph sz="half" idx="2"/>
          </p:nvPr>
        </p:nvSpPr>
        <p:spPr>
          <a:xfrm>
            <a:off x="629842" y="2505075"/>
            <a:ext cx="3868340" cy="3684588"/>
          </a:xfrm>
        </p:spPr>
        <p:txBody>
          <a:bodyPr/>
          <a:lstStyle/>
          <a:p>
            <a:r>
              <a:rPr lang="es-ES"/>
              <a:t>Haga clic para modificar los estilos de texto del patrón
Segundo nivel
Tercer nivel
Cuarto nivel
Quinto nivel</a:t>
            </a:r>
            <a:endParaRPr lang="en-US"/>
          </a:p>
        </p:txBody>
      </p:sp>
      <p:sp>
        <p:nvSpPr>
          <p:cNvPr id="5" name="Marcador de texto 4">
            <a:extLst>
              <a:ext uri="{FF2B5EF4-FFF2-40B4-BE49-F238E27FC236}">
                <a16:creationId xmlns:a16="http://schemas.microsoft.com/office/drawing/2014/main" id="{293099DB-F6B0-754E-A82A-5F8CB3D6D3F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es-ES"/>
              <a:t>Haga clic para modificar los estilos de texto del patrón
Segundo nivel
Tercer nivel
Cuarto nivel
Quinto nivel</a:t>
            </a:r>
            <a:endParaRPr lang="en-US"/>
          </a:p>
        </p:txBody>
      </p:sp>
      <p:sp>
        <p:nvSpPr>
          <p:cNvPr id="6" name="Marcador de contenido 5">
            <a:extLst>
              <a:ext uri="{FF2B5EF4-FFF2-40B4-BE49-F238E27FC236}">
                <a16:creationId xmlns:a16="http://schemas.microsoft.com/office/drawing/2014/main" id="{54A93214-BF0C-8D4B-8CCB-B32533BED82A}"/>
              </a:ext>
            </a:extLst>
          </p:cNvPr>
          <p:cNvSpPr>
            <a:spLocks noGrp="1"/>
          </p:cNvSpPr>
          <p:nvPr>
            <p:ph sz="quarter" idx="4"/>
          </p:nvPr>
        </p:nvSpPr>
        <p:spPr>
          <a:xfrm>
            <a:off x="4629150" y="2505075"/>
            <a:ext cx="3887391" cy="3684588"/>
          </a:xfrm>
        </p:spPr>
        <p:txBody>
          <a:bodyPr/>
          <a:lstStyle/>
          <a:p>
            <a:r>
              <a:rPr lang="es-ES"/>
              <a:t>Haga clic para modificar los estilos de texto del patrón
Segundo nivel
Tercer nivel
Cuarto nivel
Quinto nivel</a:t>
            </a:r>
            <a:endParaRPr lang="en-US"/>
          </a:p>
        </p:txBody>
      </p:sp>
      <p:sp>
        <p:nvSpPr>
          <p:cNvPr id="7" name="Marcador de fecha 6">
            <a:extLst>
              <a:ext uri="{FF2B5EF4-FFF2-40B4-BE49-F238E27FC236}">
                <a16:creationId xmlns:a16="http://schemas.microsoft.com/office/drawing/2014/main" id="{2394A5B8-14AB-8342-9217-BDCDF8754832}"/>
              </a:ext>
            </a:extLst>
          </p:cNvPr>
          <p:cNvSpPr>
            <a:spLocks noGrp="1"/>
          </p:cNvSpPr>
          <p:nvPr>
            <p:ph type="dt" sz="half" idx="10"/>
          </p:nvPr>
        </p:nvSpPr>
        <p:spPr/>
        <p:txBody>
          <a:bodyPr/>
          <a:lstStyle/>
          <a:p>
            <a:fld id="{150972B2-CA5C-437D-87D0-8081271A9E4B}" type="datetime2">
              <a:rPr lang="en-US" smtClean="0"/>
              <a:t>Friday, October 29, 2021</a:t>
            </a:fld>
            <a:endParaRPr lang="en-US"/>
          </a:p>
        </p:txBody>
      </p:sp>
      <p:sp>
        <p:nvSpPr>
          <p:cNvPr id="8" name="Marcador de pie de página 7">
            <a:extLst>
              <a:ext uri="{FF2B5EF4-FFF2-40B4-BE49-F238E27FC236}">
                <a16:creationId xmlns:a16="http://schemas.microsoft.com/office/drawing/2014/main" id="{0232AA35-C3A3-2C44-AF42-5E40ED0C7806}"/>
              </a:ext>
            </a:extLst>
          </p:cNvPr>
          <p:cNvSpPr>
            <a:spLocks noGrp="1"/>
          </p:cNvSpPr>
          <p:nvPr>
            <p:ph type="ftr" sz="quarter" idx="11"/>
          </p:nvPr>
        </p:nvSpPr>
        <p:spPr/>
        <p:txBody>
          <a:bodyPr/>
          <a:lstStyle/>
          <a:p>
            <a:pPr algn="r"/>
            <a:endParaRPr lang="en-US" dirty="0"/>
          </a:p>
        </p:txBody>
      </p:sp>
      <p:sp>
        <p:nvSpPr>
          <p:cNvPr id="9" name="Marcador de número de diapositiva 8">
            <a:extLst>
              <a:ext uri="{FF2B5EF4-FFF2-40B4-BE49-F238E27FC236}">
                <a16:creationId xmlns:a16="http://schemas.microsoft.com/office/drawing/2014/main" id="{764B7DDA-A6D1-3140-B109-825BDF47C360}"/>
              </a:ext>
            </a:extLst>
          </p:cNvPr>
          <p:cNvSpPr>
            <a:spLocks noGrp="1"/>
          </p:cNvSpPr>
          <p:nvPr>
            <p:ph type="sldNum" sz="quarter" idx="12"/>
          </p:nvPr>
        </p:nvSpPr>
        <p:spPr/>
        <p:txBody>
          <a:bodyPr/>
          <a:lstStyle/>
          <a:p>
            <a:fld id="{0CFEC368-1D7A-4F81-ABF6-AE0E36BAF64C}" type="slidenum">
              <a:rPr lang="en-US" smtClean="0"/>
              <a:pPr/>
              <a:t>‹Nº›</a:t>
            </a:fld>
            <a:endParaRPr lang="en-US"/>
          </a:p>
        </p:txBody>
      </p:sp>
    </p:spTree>
    <p:extLst>
      <p:ext uri="{BB962C8B-B14F-4D97-AF65-F5344CB8AC3E}">
        <p14:creationId xmlns:p14="http://schemas.microsoft.com/office/powerpoint/2010/main" val="4092554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56D7C3-E2D5-BE44-AD0D-D9E7413B6C2B}"/>
              </a:ext>
            </a:extLst>
          </p:cNvPr>
          <p:cNvSpPr>
            <a:spLocks noGrp="1"/>
          </p:cNvSpPr>
          <p:nvPr>
            <p:ph type="title"/>
          </p:nvPr>
        </p:nvSpPr>
        <p:spPr/>
        <p:txBody>
          <a:bodyPr/>
          <a:lstStyle/>
          <a:p>
            <a:r>
              <a:rPr lang="es-ES"/>
              <a:t>Haga clic para modificar el estilo de título del patrón</a:t>
            </a:r>
            <a:endParaRPr lang="en-US"/>
          </a:p>
        </p:txBody>
      </p:sp>
      <p:sp>
        <p:nvSpPr>
          <p:cNvPr id="3" name="Marcador de fecha 2">
            <a:extLst>
              <a:ext uri="{FF2B5EF4-FFF2-40B4-BE49-F238E27FC236}">
                <a16:creationId xmlns:a16="http://schemas.microsoft.com/office/drawing/2014/main" id="{51CC0C67-CDBD-7540-A999-DCE11FF9894C}"/>
              </a:ext>
            </a:extLst>
          </p:cNvPr>
          <p:cNvSpPr>
            <a:spLocks noGrp="1"/>
          </p:cNvSpPr>
          <p:nvPr>
            <p:ph type="dt" sz="half" idx="10"/>
          </p:nvPr>
        </p:nvSpPr>
        <p:spPr/>
        <p:txBody>
          <a:bodyPr/>
          <a:lstStyle/>
          <a:p>
            <a:fld id="{A80CB818-7379-467D-8E76-EF9D9074A26C}" type="datetime2">
              <a:rPr lang="en-US" smtClean="0"/>
              <a:t>Friday, October 29, 2021</a:t>
            </a:fld>
            <a:endParaRPr lang="en-US" dirty="0"/>
          </a:p>
        </p:txBody>
      </p:sp>
      <p:sp>
        <p:nvSpPr>
          <p:cNvPr id="4" name="Marcador de pie de página 3">
            <a:extLst>
              <a:ext uri="{FF2B5EF4-FFF2-40B4-BE49-F238E27FC236}">
                <a16:creationId xmlns:a16="http://schemas.microsoft.com/office/drawing/2014/main" id="{E8F0E386-1A2F-D247-8094-1FA650CC93F9}"/>
              </a:ext>
            </a:extLst>
          </p:cNvPr>
          <p:cNvSpPr>
            <a:spLocks noGrp="1"/>
          </p:cNvSpPr>
          <p:nvPr>
            <p:ph type="ftr" sz="quarter" idx="11"/>
          </p:nvPr>
        </p:nvSpPr>
        <p:spPr/>
        <p:txBody>
          <a:bodyPr/>
          <a:lstStyle/>
          <a:p>
            <a:pPr algn="r"/>
            <a:endParaRPr lang="en-US" dirty="0"/>
          </a:p>
        </p:txBody>
      </p:sp>
      <p:sp>
        <p:nvSpPr>
          <p:cNvPr id="5" name="Marcador de número de diapositiva 4">
            <a:extLst>
              <a:ext uri="{FF2B5EF4-FFF2-40B4-BE49-F238E27FC236}">
                <a16:creationId xmlns:a16="http://schemas.microsoft.com/office/drawing/2014/main" id="{1642B011-B576-D144-8992-2FDE52865D1A}"/>
              </a:ext>
            </a:extLst>
          </p:cNvPr>
          <p:cNvSpPr>
            <a:spLocks noGrp="1"/>
          </p:cNvSpPr>
          <p:nvPr>
            <p:ph type="sldNum" sz="quarter" idx="12"/>
          </p:nvPr>
        </p:nvSpPr>
        <p:spPr/>
        <p:txBody>
          <a:bodyPr/>
          <a:lstStyle/>
          <a:p>
            <a:fld id="{0CFEC368-1D7A-4F81-ABF6-AE0E36BAF64C}" type="slidenum">
              <a:rPr lang="en-US" smtClean="0"/>
              <a:pPr/>
              <a:t>‹Nº›</a:t>
            </a:fld>
            <a:endParaRPr lang="en-US" dirty="0"/>
          </a:p>
        </p:txBody>
      </p:sp>
    </p:spTree>
    <p:extLst>
      <p:ext uri="{BB962C8B-B14F-4D97-AF65-F5344CB8AC3E}">
        <p14:creationId xmlns:p14="http://schemas.microsoft.com/office/powerpoint/2010/main" val="357581121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C49C235-EBBC-7148-A0F0-5E2711BD39B5}"/>
              </a:ext>
            </a:extLst>
          </p:cNvPr>
          <p:cNvSpPr>
            <a:spLocks noGrp="1"/>
          </p:cNvSpPr>
          <p:nvPr>
            <p:ph type="dt" sz="half" idx="10"/>
          </p:nvPr>
        </p:nvSpPr>
        <p:spPr/>
        <p:txBody>
          <a:bodyPr/>
          <a:lstStyle/>
          <a:p>
            <a:fld id="{F168457A-3AB9-4880-8A0C-9F8524491207}" type="datetime2">
              <a:rPr lang="en-US" smtClean="0"/>
              <a:t>Friday, October 29, 2021</a:t>
            </a:fld>
            <a:endParaRPr lang="en-US"/>
          </a:p>
        </p:txBody>
      </p:sp>
      <p:sp>
        <p:nvSpPr>
          <p:cNvPr id="3" name="Marcador de pie de página 2">
            <a:extLst>
              <a:ext uri="{FF2B5EF4-FFF2-40B4-BE49-F238E27FC236}">
                <a16:creationId xmlns:a16="http://schemas.microsoft.com/office/drawing/2014/main" id="{28A1317C-315D-BE46-A74D-776632B52CF0}"/>
              </a:ext>
            </a:extLst>
          </p:cNvPr>
          <p:cNvSpPr>
            <a:spLocks noGrp="1"/>
          </p:cNvSpPr>
          <p:nvPr>
            <p:ph type="ftr" sz="quarter" idx="11"/>
          </p:nvPr>
        </p:nvSpPr>
        <p:spPr/>
        <p:txBody>
          <a:bodyPr/>
          <a:lstStyle/>
          <a:p>
            <a:pPr algn="r"/>
            <a:endParaRPr lang="en-US" dirty="0"/>
          </a:p>
        </p:txBody>
      </p:sp>
      <p:sp>
        <p:nvSpPr>
          <p:cNvPr id="4" name="Marcador de número de diapositiva 3">
            <a:extLst>
              <a:ext uri="{FF2B5EF4-FFF2-40B4-BE49-F238E27FC236}">
                <a16:creationId xmlns:a16="http://schemas.microsoft.com/office/drawing/2014/main" id="{68CEBEA3-85A4-5D44-B6F3-4F1D1B4A7216}"/>
              </a:ext>
            </a:extLst>
          </p:cNvPr>
          <p:cNvSpPr>
            <a:spLocks noGrp="1"/>
          </p:cNvSpPr>
          <p:nvPr>
            <p:ph type="sldNum" sz="quarter" idx="12"/>
          </p:nvPr>
        </p:nvSpPr>
        <p:spPr/>
        <p:txBody>
          <a:bodyPr/>
          <a:lstStyle/>
          <a:p>
            <a:fld id="{0CFEC368-1D7A-4F81-ABF6-AE0E36BAF64C}" type="slidenum">
              <a:rPr lang="en-US" smtClean="0"/>
              <a:pPr/>
              <a:t>‹Nº›</a:t>
            </a:fld>
            <a:endParaRPr lang="en-US"/>
          </a:p>
        </p:txBody>
      </p:sp>
    </p:spTree>
    <p:extLst>
      <p:ext uri="{BB962C8B-B14F-4D97-AF65-F5344CB8AC3E}">
        <p14:creationId xmlns:p14="http://schemas.microsoft.com/office/powerpoint/2010/main" val="3719067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44A683-1DA6-2446-B4A5-E7B627C30F5D}"/>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n-US"/>
          </a:p>
        </p:txBody>
      </p:sp>
      <p:sp>
        <p:nvSpPr>
          <p:cNvPr id="3" name="Marcador de contenido 2">
            <a:extLst>
              <a:ext uri="{FF2B5EF4-FFF2-40B4-BE49-F238E27FC236}">
                <a16:creationId xmlns:a16="http://schemas.microsoft.com/office/drawing/2014/main" id="{588240F5-1A0A-4E47-BE24-7EF621A509E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lang="es-ES"/>
              <a:t>Haga clic para modificar los estilos de texto del patrón
Segundo nivel
Tercer nivel
Cuarto nivel
Quinto nivel</a:t>
            </a:r>
            <a:endParaRPr lang="en-US"/>
          </a:p>
        </p:txBody>
      </p:sp>
      <p:sp>
        <p:nvSpPr>
          <p:cNvPr id="4" name="Marcador de texto 3">
            <a:extLst>
              <a:ext uri="{FF2B5EF4-FFF2-40B4-BE49-F238E27FC236}">
                <a16:creationId xmlns:a16="http://schemas.microsoft.com/office/drawing/2014/main" id="{A65FBB83-19E3-6749-A2A0-DC6217DC9F6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es-ES"/>
              <a:t>Haga clic para modificar los estilos de texto del patrón
Segundo nivel
Tercer nivel
Cuarto nivel
Quinto nivel</a:t>
            </a:r>
            <a:endParaRPr lang="en-US"/>
          </a:p>
        </p:txBody>
      </p:sp>
      <p:sp>
        <p:nvSpPr>
          <p:cNvPr id="5" name="Marcador de fecha 4">
            <a:extLst>
              <a:ext uri="{FF2B5EF4-FFF2-40B4-BE49-F238E27FC236}">
                <a16:creationId xmlns:a16="http://schemas.microsoft.com/office/drawing/2014/main" id="{EFA1962C-A5E3-7D45-B32C-FEB9CF4D1809}"/>
              </a:ext>
            </a:extLst>
          </p:cNvPr>
          <p:cNvSpPr>
            <a:spLocks noGrp="1"/>
          </p:cNvSpPr>
          <p:nvPr>
            <p:ph type="dt" sz="half" idx="10"/>
          </p:nvPr>
        </p:nvSpPr>
        <p:spPr/>
        <p:txBody>
          <a:bodyPr/>
          <a:lstStyle/>
          <a:p>
            <a:fld id="{3FE976D3-5B7F-4300-ABED-C91F1B2AE209}" type="datetime2">
              <a:rPr lang="en-US" smtClean="0"/>
              <a:t>Friday, October 29, 2021</a:t>
            </a:fld>
            <a:endParaRPr lang="en-US"/>
          </a:p>
        </p:txBody>
      </p:sp>
      <p:sp>
        <p:nvSpPr>
          <p:cNvPr id="6" name="Marcador de pie de página 5">
            <a:extLst>
              <a:ext uri="{FF2B5EF4-FFF2-40B4-BE49-F238E27FC236}">
                <a16:creationId xmlns:a16="http://schemas.microsoft.com/office/drawing/2014/main" id="{9363E394-ADE7-454F-832E-A11EC12D4CBD}"/>
              </a:ext>
            </a:extLst>
          </p:cNvPr>
          <p:cNvSpPr>
            <a:spLocks noGrp="1"/>
          </p:cNvSpPr>
          <p:nvPr>
            <p:ph type="ftr" sz="quarter" idx="11"/>
          </p:nvPr>
        </p:nvSpPr>
        <p:spPr/>
        <p:txBody>
          <a:bodyPr/>
          <a:lstStyle/>
          <a:p>
            <a:pPr algn="r"/>
            <a:endParaRPr lang="en-US" dirty="0"/>
          </a:p>
        </p:txBody>
      </p:sp>
      <p:sp>
        <p:nvSpPr>
          <p:cNvPr id="7" name="Marcador de número de diapositiva 6">
            <a:extLst>
              <a:ext uri="{FF2B5EF4-FFF2-40B4-BE49-F238E27FC236}">
                <a16:creationId xmlns:a16="http://schemas.microsoft.com/office/drawing/2014/main" id="{FDDDE94A-B224-9646-BF12-D76E7A7BF907}"/>
              </a:ext>
            </a:extLst>
          </p:cNvPr>
          <p:cNvSpPr>
            <a:spLocks noGrp="1"/>
          </p:cNvSpPr>
          <p:nvPr>
            <p:ph type="sldNum" sz="quarter" idx="12"/>
          </p:nvPr>
        </p:nvSpPr>
        <p:spPr/>
        <p:txBody>
          <a:bodyPr/>
          <a:lstStyle/>
          <a:p>
            <a:fld id="{0CFEC368-1D7A-4F81-ABF6-AE0E36BAF64C}" type="slidenum">
              <a:rPr lang="en-US" smtClean="0"/>
              <a:pPr/>
              <a:t>‹Nº›</a:t>
            </a:fld>
            <a:endParaRPr lang="en-US"/>
          </a:p>
        </p:txBody>
      </p:sp>
    </p:spTree>
    <p:extLst>
      <p:ext uri="{BB962C8B-B14F-4D97-AF65-F5344CB8AC3E}">
        <p14:creationId xmlns:p14="http://schemas.microsoft.com/office/powerpoint/2010/main" val="791451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0C6765-73F6-B24A-AAB3-01245E88E151}"/>
              </a:ext>
            </a:extLst>
          </p:cNvPr>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n-US"/>
          </a:p>
        </p:txBody>
      </p:sp>
      <p:sp>
        <p:nvSpPr>
          <p:cNvPr id="3" name="Marcador de posición de imagen 2">
            <a:extLst>
              <a:ext uri="{FF2B5EF4-FFF2-40B4-BE49-F238E27FC236}">
                <a16:creationId xmlns:a16="http://schemas.microsoft.com/office/drawing/2014/main" id="{97D2D447-5E39-2246-83FE-82E4264BCE5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a:p>
        </p:txBody>
      </p:sp>
      <p:sp>
        <p:nvSpPr>
          <p:cNvPr id="4" name="Marcador de texto 3">
            <a:extLst>
              <a:ext uri="{FF2B5EF4-FFF2-40B4-BE49-F238E27FC236}">
                <a16:creationId xmlns:a16="http://schemas.microsoft.com/office/drawing/2014/main" id="{69D29794-2D9C-E043-8600-6DE09A01420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es-ES"/>
              <a:t>Haga clic para modificar los estilos de texto del patrón
Segundo nivel
Tercer nivel
Cuarto nivel
Quinto nivel</a:t>
            </a:r>
            <a:endParaRPr lang="en-US"/>
          </a:p>
        </p:txBody>
      </p:sp>
      <p:sp>
        <p:nvSpPr>
          <p:cNvPr id="5" name="Marcador de fecha 4">
            <a:extLst>
              <a:ext uri="{FF2B5EF4-FFF2-40B4-BE49-F238E27FC236}">
                <a16:creationId xmlns:a16="http://schemas.microsoft.com/office/drawing/2014/main" id="{753D66BE-2DF0-9244-A68A-F6033C4B0530}"/>
              </a:ext>
            </a:extLst>
          </p:cNvPr>
          <p:cNvSpPr>
            <a:spLocks noGrp="1"/>
          </p:cNvSpPr>
          <p:nvPr>
            <p:ph type="dt" sz="half" idx="10"/>
          </p:nvPr>
        </p:nvSpPr>
        <p:spPr/>
        <p:txBody>
          <a:bodyPr/>
          <a:lstStyle/>
          <a:p>
            <a:fld id="{EBDC1E59-17DD-41CE-97CA-624A472382D4}" type="datetime2">
              <a:rPr lang="en-US" smtClean="0"/>
              <a:t>Friday, October 29, 2021</a:t>
            </a:fld>
            <a:endParaRPr lang="en-US"/>
          </a:p>
        </p:txBody>
      </p:sp>
      <p:sp>
        <p:nvSpPr>
          <p:cNvPr id="6" name="Marcador de pie de página 5">
            <a:extLst>
              <a:ext uri="{FF2B5EF4-FFF2-40B4-BE49-F238E27FC236}">
                <a16:creationId xmlns:a16="http://schemas.microsoft.com/office/drawing/2014/main" id="{8AAE6BFA-E6C1-3843-A94A-4A6B918BD991}"/>
              </a:ext>
            </a:extLst>
          </p:cNvPr>
          <p:cNvSpPr>
            <a:spLocks noGrp="1"/>
          </p:cNvSpPr>
          <p:nvPr>
            <p:ph type="ftr" sz="quarter" idx="11"/>
          </p:nvPr>
        </p:nvSpPr>
        <p:spPr/>
        <p:txBody>
          <a:bodyPr/>
          <a:lstStyle/>
          <a:p>
            <a:pPr algn="r"/>
            <a:endParaRPr lang="en-US" dirty="0"/>
          </a:p>
        </p:txBody>
      </p:sp>
      <p:sp>
        <p:nvSpPr>
          <p:cNvPr id="7" name="Marcador de número de diapositiva 6">
            <a:extLst>
              <a:ext uri="{FF2B5EF4-FFF2-40B4-BE49-F238E27FC236}">
                <a16:creationId xmlns:a16="http://schemas.microsoft.com/office/drawing/2014/main" id="{2550CBF8-9B1A-8C43-8AE3-6DE3AA3E20B9}"/>
              </a:ext>
            </a:extLst>
          </p:cNvPr>
          <p:cNvSpPr>
            <a:spLocks noGrp="1"/>
          </p:cNvSpPr>
          <p:nvPr>
            <p:ph type="sldNum" sz="quarter" idx="12"/>
          </p:nvPr>
        </p:nvSpPr>
        <p:spPr/>
        <p:txBody>
          <a:bodyPr/>
          <a:lstStyle/>
          <a:p>
            <a:fld id="{0CFEC368-1D7A-4F81-ABF6-AE0E36BAF64C}" type="slidenum">
              <a:rPr lang="en-US" smtClean="0"/>
              <a:pPr/>
              <a:t>‹Nº›</a:t>
            </a:fld>
            <a:endParaRPr lang="en-US"/>
          </a:p>
        </p:txBody>
      </p:sp>
    </p:spTree>
    <p:extLst>
      <p:ext uri="{BB962C8B-B14F-4D97-AF65-F5344CB8AC3E}">
        <p14:creationId xmlns:p14="http://schemas.microsoft.com/office/powerpoint/2010/main" val="1205804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99E6EAE-4A21-6543-BC4C-0E5B67671EF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a:extLst>
              <a:ext uri="{FF2B5EF4-FFF2-40B4-BE49-F238E27FC236}">
                <a16:creationId xmlns:a16="http://schemas.microsoft.com/office/drawing/2014/main" id="{18031AFD-7DB6-3747-A78B-0820E952B76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es-ES"/>
              <a:t>Haga clic para modificar los estilos de texto del patrón
Segundo nivel
Tercer nivel
Cuarto nivel
Quinto nivel</a:t>
            </a:r>
            <a:endParaRPr lang="en-US"/>
          </a:p>
        </p:txBody>
      </p:sp>
      <p:sp>
        <p:nvSpPr>
          <p:cNvPr id="4" name="Marcador de fecha 3">
            <a:extLst>
              <a:ext uri="{FF2B5EF4-FFF2-40B4-BE49-F238E27FC236}">
                <a16:creationId xmlns:a16="http://schemas.microsoft.com/office/drawing/2014/main" id="{BDE5AB44-E088-9846-85D3-9918D65D3B7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80CB818-7379-467D-8E76-EF9D9074A26C}" type="datetime2">
              <a:rPr lang="en-US" smtClean="0"/>
              <a:t>Friday, October 29, 2021</a:t>
            </a:fld>
            <a:endParaRPr lang="en-US" dirty="0"/>
          </a:p>
        </p:txBody>
      </p:sp>
      <p:sp>
        <p:nvSpPr>
          <p:cNvPr id="5" name="Marcador de pie de página 4">
            <a:extLst>
              <a:ext uri="{FF2B5EF4-FFF2-40B4-BE49-F238E27FC236}">
                <a16:creationId xmlns:a16="http://schemas.microsoft.com/office/drawing/2014/main" id="{1EA79DB7-5981-8D4A-B1F8-98689100F51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lgn="r"/>
            <a:endParaRPr lang="en-US" dirty="0"/>
          </a:p>
        </p:txBody>
      </p:sp>
      <p:sp>
        <p:nvSpPr>
          <p:cNvPr id="6" name="Marcador de número de diapositiva 5">
            <a:extLst>
              <a:ext uri="{FF2B5EF4-FFF2-40B4-BE49-F238E27FC236}">
                <a16:creationId xmlns:a16="http://schemas.microsoft.com/office/drawing/2014/main" id="{369DDE57-3861-A846-BE6B-C811850E058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FEC368-1D7A-4F81-ABF6-AE0E36BAF64C}" type="slidenum">
              <a:rPr lang="en-US" smtClean="0"/>
              <a:pPr/>
              <a:t>‹Nº›</a:t>
            </a:fld>
            <a:endParaRPr lang="en-US" dirty="0"/>
          </a:p>
        </p:txBody>
      </p:sp>
    </p:spTree>
    <p:extLst>
      <p:ext uri="{BB962C8B-B14F-4D97-AF65-F5344CB8AC3E}">
        <p14:creationId xmlns:p14="http://schemas.microsoft.com/office/powerpoint/2010/main" val="864416148"/>
      </p:ext>
    </p:extLst>
  </p:cSld>
  <p:clrMap bg1="dk1" tx1="lt1" bg2="dk2" tx2="lt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Lst>
  <p:hf sldNum="0" hdr="0" ftr="0" dt="0"/>
  <p:txStyles>
    <p:titleStyle>
      <a:lvl1pPr algn="l" defTabSz="685800" rtl="0" eaLnBrk="1" latinLnBrk="0" hangingPunct="1">
        <a:lnSpc>
          <a:spcPct val="90000"/>
        </a:lnSpc>
        <a:spcBef>
          <a:spcPct val="0"/>
        </a:spcBef>
        <a:buNone/>
        <a:defRPr sz="33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E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74619" y="3204058"/>
            <a:ext cx="3089252" cy="2692140"/>
          </a:xfrm>
        </p:spPr>
        <p:txBody>
          <a:bodyPr>
            <a:normAutofit/>
          </a:bodyPr>
          <a:lstStyle/>
          <a:p>
            <a:pPr algn="r"/>
            <a:br>
              <a:rPr lang="it-IT" sz="3200" dirty="0"/>
            </a:br>
            <a:r>
              <a:rPr lang="it-IT" sz="4000" dirty="0">
                <a:solidFill>
                  <a:schemeClr val="tx1"/>
                </a:solidFill>
              </a:rPr>
              <a:t>La carta de San Pablo </a:t>
            </a:r>
            <a:br>
              <a:rPr lang="it-IT" sz="4000" dirty="0">
                <a:solidFill>
                  <a:schemeClr val="tx1"/>
                </a:solidFill>
              </a:rPr>
            </a:br>
            <a:r>
              <a:rPr lang="it-IT" sz="4000" dirty="0">
                <a:solidFill>
                  <a:schemeClr val="tx1"/>
                </a:solidFill>
              </a:rPr>
              <a:t>a </a:t>
            </a:r>
            <a:r>
              <a:rPr lang="it-IT" sz="4000" dirty="0" err="1">
                <a:solidFill>
                  <a:schemeClr val="tx1"/>
                </a:solidFill>
              </a:rPr>
              <a:t>Filemón</a:t>
            </a:r>
            <a:endParaRPr lang="it-IT" sz="2800" dirty="0">
              <a:solidFill>
                <a:schemeClr val="tx1"/>
              </a:solidFill>
            </a:endParaRPr>
          </a:p>
        </p:txBody>
      </p:sp>
      <p:pic>
        <p:nvPicPr>
          <p:cNvPr id="4" name="Imagen 3" descr="P00067.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1469" y="1428108"/>
            <a:ext cx="3509510" cy="4468090"/>
          </a:xfrm>
          <a:prstGeom prst="rect">
            <a:avLst/>
          </a:prstGeom>
        </p:spPr>
      </p:pic>
    </p:spTree>
    <p:extLst>
      <p:ext uri="{BB962C8B-B14F-4D97-AF65-F5344CB8AC3E}">
        <p14:creationId xmlns:p14="http://schemas.microsoft.com/office/powerpoint/2010/main" val="2120380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it-IT" sz="3600" dirty="0"/>
              <a:t>Carta de Plinio a Sabiano</a:t>
            </a:r>
          </a:p>
        </p:txBody>
      </p:sp>
      <p:sp>
        <p:nvSpPr>
          <p:cNvPr id="3" name="Marcador de contenido 2"/>
          <p:cNvSpPr>
            <a:spLocks noGrp="1"/>
          </p:cNvSpPr>
          <p:nvPr>
            <p:ph idx="1"/>
          </p:nvPr>
        </p:nvSpPr>
        <p:spPr>
          <a:xfrm>
            <a:off x="612648" y="1600199"/>
            <a:ext cx="8153400" cy="4946073"/>
          </a:xfrm>
        </p:spPr>
        <p:txBody>
          <a:bodyPr>
            <a:normAutofit/>
          </a:bodyPr>
          <a:lstStyle/>
          <a:p>
            <a:pPr marL="0" indent="0">
              <a:buNone/>
            </a:pPr>
            <a:r>
              <a:rPr lang="es-ES_tradnl" sz="2800" dirty="0"/>
              <a:t>Tu liberto, con quien dices estar enfadado, vino a mí y se abrazó a mis pies como si fuesen los tuyos. Lloró mucho, rogó mucho, calló también mucho, resumiendo, me hizo una verdadera demostración de penitencia: creo que es una persona cambiada, porque ha reconocido el error que ha cometido. </a:t>
            </a:r>
            <a:endParaRPr lang="es-ES" sz="2800" dirty="0"/>
          </a:p>
          <a:p>
            <a:pPr marL="0" indent="0">
              <a:buNone/>
            </a:pPr>
            <a:r>
              <a:rPr lang="es-ES_tradnl" sz="2800" dirty="0"/>
              <a:t>Te enfadas, lo sé, y te enfadas justamente, sé también esto; pero la mansedumbre merece más alabanza, cuando es justísima la causa de la ira. Amaste al hombre, y espero, lo amarás de nuevo: mientras tanto, es suficiente que me permitas que trate de convencerte.</a:t>
            </a:r>
            <a:endParaRPr lang="es-ES" sz="2800" dirty="0"/>
          </a:p>
          <a:p>
            <a:pPr marL="0" indent="0">
              <a:buNone/>
            </a:pPr>
            <a:endParaRPr lang="es-ES" dirty="0"/>
          </a:p>
          <a:p>
            <a:pPr marL="0" indent="0">
              <a:buNone/>
            </a:pPr>
            <a:endParaRPr lang="it-IT" dirty="0"/>
          </a:p>
        </p:txBody>
      </p:sp>
    </p:spTree>
    <p:extLst>
      <p:ext uri="{BB962C8B-B14F-4D97-AF65-F5344CB8AC3E}">
        <p14:creationId xmlns:p14="http://schemas.microsoft.com/office/powerpoint/2010/main" val="2867258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1055" y="1149927"/>
            <a:ext cx="8294993" cy="5396345"/>
          </a:xfrm>
        </p:spPr>
        <p:txBody>
          <a:bodyPr>
            <a:normAutofit lnSpcReduction="10000"/>
          </a:bodyPr>
          <a:lstStyle/>
          <a:p>
            <a:pPr marL="0" indent="0">
              <a:buNone/>
            </a:pPr>
            <a:r>
              <a:rPr lang="es-ES_tradnl" sz="2800" dirty="0"/>
              <a:t>Será lícito inquietarse de nuevo, si de nuevo lo merece. Lo harás entonces con más razón, si ahora te pliegas a mis ruegos. Ten en cuenta su juventud, sus lágrimas, cede a tu propia indulgencia. No lo atormentes, ni te atormentes; sé que te atormentas cuando te enfadas, porque tienes tan buen carácter. </a:t>
            </a:r>
            <a:endParaRPr lang="es-ES" sz="2800" dirty="0"/>
          </a:p>
          <a:p>
            <a:pPr marL="0" indent="0">
              <a:buNone/>
            </a:pPr>
            <a:r>
              <a:rPr lang="es-ES_tradnl" sz="2800" dirty="0"/>
              <a:t>Temo que pueda parecer que te obligue, si uno mis ruegos a los suyos, ¡lo haré de todos modos! Más plena y efusivamente, cuanto más severa y duramente le he regañado. Le he dejado claro que no intercederé de nuevo por él. Le he dicho esto porque había que meterle miedo, pero no te lo digo a ti, porque quizás ruegue de nuevo por él: que sea en modo tal que mi ruego corresponda a tu decoro. Saludos</a:t>
            </a:r>
            <a:r>
              <a:rPr lang="es-ES" sz="2800" dirty="0"/>
              <a:t> </a:t>
            </a:r>
          </a:p>
        </p:txBody>
      </p:sp>
    </p:spTree>
    <p:extLst>
      <p:ext uri="{BB962C8B-B14F-4D97-AF65-F5344CB8AC3E}">
        <p14:creationId xmlns:p14="http://schemas.microsoft.com/office/powerpoint/2010/main" val="4119455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it-IT" sz="3600" dirty="0" err="1"/>
              <a:t>Semejanza</a:t>
            </a:r>
            <a:r>
              <a:rPr lang="it-IT" sz="3600" dirty="0"/>
              <a:t> </a:t>
            </a:r>
            <a:r>
              <a:rPr lang="it-IT" sz="3600" dirty="0" err="1"/>
              <a:t>entre</a:t>
            </a:r>
            <a:r>
              <a:rPr lang="it-IT" sz="3600" dirty="0"/>
              <a:t> </a:t>
            </a:r>
            <a:r>
              <a:rPr lang="it-IT" sz="3600" dirty="0" err="1"/>
              <a:t>las</a:t>
            </a:r>
            <a:r>
              <a:rPr lang="it-IT" sz="3600" dirty="0"/>
              <a:t> </a:t>
            </a:r>
            <a:r>
              <a:rPr lang="it-IT" sz="3600" dirty="0" err="1"/>
              <a:t>situaciones</a:t>
            </a:r>
            <a:endParaRPr lang="it-IT" sz="36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07138788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0587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F9CA3F-08B6-2C4C-A623-840BA9EB4B17}"/>
              </a:ext>
            </a:extLst>
          </p:cNvPr>
          <p:cNvSpPr>
            <a:spLocks noGrp="1"/>
          </p:cNvSpPr>
          <p:nvPr>
            <p:ph type="title"/>
          </p:nvPr>
        </p:nvSpPr>
        <p:spPr/>
        <p:txBody>
          <a:bodyPr/>
          <a:lstStyle/>
          <a:p>
            <a:r>
              <a:rPr lang="en-US" dirty="0"/>
              <a:t>¿</a:t>
            </a:r>
            <a:r>
              <a:rPr lang="en-US" dirty="0" err="1"/>
              <a:t>Diferencias</a:t>
            </a:r>
            <a:r>
              <a:rPr lang="en-US" dirty="0"/>
              <a:t>?</a:t>
            </a:r>
          </a:p>
        </p:txBody>
      </p:sp>
      <p:sp>
        <p:nvSpPr>
          <p:cNvPr id="3" name="Marcador de contenido 2">
            <a:extLst>
              <a:ext uri="{FF2B5EF4-FFF2-40B4-BE49-F238E27FC236}">
                <a16:creationId xmlns:a16="http://schemas.microsoft.com/office/drawing/2014/main" id="{5A323214-AA59-2844-AD86-F0BCC4B2F387}"/>
              </a:ext>
            </a:extLst>
          </p:cNvPr>
          <p:cNvSpPr>
            <a:spLocks noGrp="1"/>
          </p:cNvSpPr>
          <p:nvPr>
            <p:ph idx="1"/>
          </p:nvPr>
        </p:nvSpPr>
        <p:spPr/>
        <p:txBody>
          <a:bodyPr/>
          <a:lstStyle/>
          <a:p>
            <a:r>
              <a:rPr lang="it-IT" sz="2800" dirty="0"/>
              <a:t>Pablo </a:t>
            </a:r>
            <a:r>
              <a:rPr lang="it-IT" sz="2800" dirty="0" err="1"/>
              <a:t>nunca</a:t>
            </a:r>
            <a:r>
              <a:rPr lang="it-IT" sz="2800" dirty="0"/>
              <a:t> dice </a:t>
            </a:r>
            <a:r>
              <a:rPr lang="it-IT" sz="2800" dirty="0" err="1"/>
              <a:t>que</a:t>
            </a:r>
            <a:r>
              <a:rPr lang="it-IT" sz="2800" dirty="0"/>
              <a:t> </a:t>
            </a:r>
            <a:r>
              <a:rPr lang="it-IT" sz="2800" dirty="0" err="1"/>
              <a:t>Onésimo</a:t>
            </a:r>
            <a:r>
              <a:rPr lang="it-IT" sz="2800" dirty="0"/>
              <a:t> </a:t>
            </a:r>
            <a:r>
              <a:rPr lang="it-IT" sz="2800" dirty="0" err="1"/>
              <a:t>esté</a:t>
            </a:r>
            <a:r>
              <a:rPr lang="it-IT" sz="2800" dirty="0"/>
              <a:t> </a:t>
            </a:r>
            <a:r>
              <a:rPr lang="it-IT" sz="2800" dirty="0" err="1"/>
              <a:t>arrepentido</a:t>
            </a:r>
            <a:endParaRPr lang="it-IT" sz="2800" dirty="0"/>
          </a:p>
          <a:p>
            <a:r>
              <a:rPr lang="it-IT" sz="2800" dirty="0"/>
              <a:t>Plinio </a:t>
            </a:r>
            <a:r>
              <a:rPr lang="it-IT" sz="2800" dirty="0" err="1"/>
              <a:t>trata</a:t>
            </a:r>
            <a:r>
              <a:rPr lang="it-IT" sz="2800" dirty="0"/>
              <a:t> de recuperar </a:t>
            </a:r>
            <a:r>
              <a:rPr lang="it-IT" sz="2800" dirty="0" err="1"/>
              <a:t>el</a:t>
            </a:r>
            <a:r>
              <a:rPr lang="it-IT" sz="2800" dirty="0"/>
              <a:t> status quo; Pablo, no</a:t>
            </a:r>
          </a:p>
          <a:p>
            <a:r>
              <a:rPr lang="it-IT" sz="2800" dirty="0"/>
              <a:t>Pablo </a:t>
            </a:r>
            <a:r>
              <a:rPr lang="it-IT" sz="2800" dirty="0" err="1"/>
              <a:t>pide</a:t>
            </a:r>
            <a:r>
              <a:rPr lang="it-IT" sz="2800" dirty="0"/>
              <a:t> una </a:t>
            </a:r>
            <a:r>
              <a:rPr lang="it-IT" sz="2800" dirty="0" err="1"/>
              <a:t>solución</a:t>
            </a:r>
            <a:r>
              <a:rPr lang="it-IT" sz="2800" dirty="0"/>
              <a:t> creativa</a:t>
            </a:r>
          </a:p>
          <a:p>
            <a:r>
              <a:rPr lang="it-IT" sz="2800" dirty="0"/>
              <a:t>Pablo </a:t>
            </a:r>
            <a:r>
              <a:rPr lang="it-IT" sz="2800" dirty="0" err="1"/>
              <a:t>presupone</a:t>
            </a:r>
            <a:r>
              <a:rPr lang="it-IT" sz="2800" dirty="0"/>
              <a:t> una </a:t>
            </a:r>
            <a:r>
              <a:rPr lang="it-IT" sz="2800" dirty="0" err="1"/>
              <a:t>nueva</a:t>
            </a:r>
            <a:r>
              <a:rPr lang="it-IT" sz="2800" dirty="0"/>
              <a:t> </a:t>
            </a:r>
            <a:r>
              <a:rPr lang="it-IT" sz="2800" dirty="0" err="1"/>
              <a:t>sociedad</a:t>
            </a:r>
            <a:r>
              <a:rPr lang="it-IT" sz="2800" dirty="0"/>
              <a:t> </a:t>
            </a:r>
            <a:r>
              <a:rPr lang="it-IT" sz="2800" dirty="0" err="1"/>
              <a:t>hecha</a:t>
            </a:r>
            <a:r>
              <a:rPr lang="it-IT" sz="2800" dirty="0"/>
              <a:t> </a:t>
            </a:r>
            <a:r>
              <a:rPr lang="it-IT" sz="2800" dirty="0" err="1"/>
              <a:t>posible</a:t>
            </a:r>
            <a:r>
              <a:rPr lang="it-IT" sz="2800" dirty="0"/>
              <a:t> por la </a:t>
            </a:r>
            <a:r>
              <a:rPr lang="it-IT" sz="2800" dirty="0" err="1"/>
              <a:t>resurrección</a:t>
            </a:r>
            <a:r>
              <a:rPr lang="it-IT" sz="2800" dirty="0"/>
              <a:t> de Cristo</a:t>
            </a:r>
          </a:p>
          <a:p>
            <a:r>
              <a:rPr lang="it-IT" sz="2800" dirty="0"/>
              <a:t>En </a:t>
            </a:r>
            <a:r>
              <a:rPr lang="it-IT" sz="2800" dirty="0" err="1"/>
              <a:t>el</a:t>
            </a:r>
            <a:r>
              <a:rPr lang="it-IT" sz="2800" dirty="0"/>
              <a:t> caso de Pablo, </a:t>
            </a:r>
            <a:r>
              <a:rPr lang="it-IT" sz="2800" dirty="0" err="1"/>
              <a:t>el</a:t>
            </a:r>
            <a:r>
              <a:rPr lang="it-IT" sz="2800" dirty="0"/>
              <a:t> discernimento implica la </a:t>
            </a:r>
            <a:r>
              <a:rPr lang="it-IT" sz="2800" dirty="0" err="1"/>
              <a:t>comunidad</a:t>
            </a:r>
            <a:endParaRPr lang="it-IT" sz="2800" dirty="0"/>
          </a:p>
          <a:p>
            <a:pPr marL="0" indent="0">
              <a:buNone/>
            </a:pPr>
            <a:endParaRPr lang="en-US" dirty="0"/>
          </a:p>
        </p:txBody>
      </p:sp>
    </p:spTree>
    <p:extLst>
      <p:ext uri="{BB962C8B-B14F-4D97-AF65-F5344CB8AC3E}">
        <p14:creationId xmlns:p14="http://schemas.microsoft.com/office/powerpoint/2010/main" val="156732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_tradnl" sz="3600" dirty="0"/>
              <a:t>La </a:t>
            </a:r>
            <a:r>
              <a:rPr lang="es-ES_tradnl" sz="3600" dirty="0" err="1"/>
              <a:t>metanoia</a:t>
            </a:r>
            <a:r>
              <a:rPr lang="es-ES_tradnl" sz="3600" dirty="0"/>
              <a:t> en acción</a:t>
            </a:r>
            <a:endParaRPr lang="it-IT" sz="3600" dirty="0"/>
          </a:p>
        </p:txBody>
      </p:sp>
      <p:sp>
        <p:nvSpPr>
          <p:cNvPr id="3" name="Marcador de contenido 2"/>
          <p:cNvSpPr>
            <a:spLocks noGrp="1"/>
          </p:cNvSpPr>
          <p:nvPr>
            <p:ph idx="1"/>
          </p:nvPr>
        </p:nvSpPr>
        <p:spPr/>
        <p:txBody>
          <a:bodyPr>
            <a:normAutofit/>
          </a:bodyPr>
          <a:lstStyle/>
          <a:p>
            <a:pPr lvl="0"/>
            <a:r>
              <a:rPr lang="es-ES" sz="2800" dirty="0"/>
              <a:t>Lo que propone Pablo forma parte del cambio de mentalidad/conversión (</a:t>
            </a:r>
            <a:r>
              <a:rPr lang="es-ES" sz="2800" i="1" dirty="0" err="1"/>
              <a:t>metanoia</a:t>
            </a:r>
            <a:r>
              <a:rPr lang="es-ES" sz="2800" dirty="0"/>
              <a:t>) que el evangelio anuncia</a:t>
            </a:r>
          </a:p>
          <a:p>
            <a:pPr lvl="0"/>
            <a:r>
              <a:rPr lang="it-IT" sz="2800" dirty="0"/>
              <a:t>Parte de la </a:t>
            </a:r>
            <a:r>
              <a:rPr lang="it-IT" sz="2800" dirty="0" err="1"/>
              <a:t>situación</a:t>
            </a:r>
            <a:r>
              <a:rPr lang="it-IT" sz="2800" dirty="0"/>
              <a:t> concreta de </a:t>
            </a:r>
            <a:r>
              <a:rPr lang="it-IT" sz="2800" dirty="0" err="1"/>
              <a:t>las</a:t>
            </a:r>
            <a:r>
              <a:rPr lang="it-IT" sz="2800" dirty="0"/>
              <a:t> </a:t>
            </a:r>
            <a:r>
              <a:rPr lang="it-IT" sz="2800" dirty="0" err="1"/>
              <a:t>personas</a:t>
            </a:r>
            <a:r>
              <a:rPr lang="it-IT" sz="2800" dirty="0"/>
              <a:t> y procede con </a:t>
            </a:r>
            <a:r>
              <a:rPr lang="it-IT" sz="2800" dirty="0" err="1"/>
              <a:t>gradualidad</a:t>
            </a:r>
            <a:endParaRPr lang="it-IT" sz="2800" dirty="0"/>
          </a:p>
          <a:p>
            <a:pPr lvl="0"/>
            <a:r>
              <a:rPr lang="it-IT" sz="2800" dirty="0" err="1"/>
              <a:t>El</a:t>
            </a:r>
            <a:r>
              <a:rPr lang="it-IT" sz="2800" dirty="0"/>
              <a:t> «</a:t>
            </a:r>
            <a:r>
              <a:rPr lang="it-IT" sz="2800" dirty="0" err="1"/>
              <a:t>ya</a:t>
            </a:r>
            <a:r>
              <a:rPr lang="it-IT" sz="2800" dirty="0"/>
              <a:t> pero </a:t>
            </a:r>
            <a:r>
              <a:rPr lang="it-IT" sz="2800" dirty="0" err="1"/>
              <a:t>todavía</a:t>
            </a:r>
            <a:r>
              <a:rPr lang="it-IT" sz="2800" dirty="0"/>
              <a:t> no» del Reino impulsa la </a:t>
            </a:r>
            <a:r>
              <a:rPr lang="it-IT" sz="2800" dirty="0" err="1"/>
              <a:t>creatividad</a:t>
            </a:r>
            <a:r>
              <a:rPr lang="it-IT" sz="2800" dirty="0"/>
              <a:t>, pero </a:t>
            </a:r>
            <a:r>
              <a:rPr lang="it-IT" sz="2800" dirty="0" err="1"/>
              <a:t>también</a:t>
            </a:r>
            <a:r>
              <a:rPr lang="it-IT" sz="2800" dirty="0"/>
              <a:t> </a:t>
            </a:r>
            <a:r>
              <a:rPr lang="it-IT" sz="2800" dirty="0" err="1"/>
              <a:t>require</a:t>
            </a:r>
            <a:r>
              <a:rPr lang="it-IT" sz="2800" dirty="0"/>
              <a:t> </a:t>
            </a:r>
            <a:r>
              <a:rPr lang="it-IT" sz="2800" dirty="0" err="1"/>
              <a:t>paciencia</a:t>
            </a:r>
            <a:endParaRPr lang="it-IT" sz="2800" dirty="0"/>
          </a:p>
          <a:p>
            <a:pPr lvl="0"/>
            <a:r>
              <a:rPr lang="it-IT" sz="2800" dirty="0"/>
              <a:t>No se </a:t>
            </a:r>
            <a:r>
              <a:rPr lang="it-IT" sz="2800" dirty="0" err="1"/>
              <a:t>trata</a:t>
            </a:r>
            <a:r>
              <a:rPr lang="it-IT" sz="2800" dirty="0"/>
              <a:t> de una «</a:t>
            </a:r>
            <a:r>
              <a:rPr lang="it-IT" sz="2800" dirty="0" err="1"/>
              <a:t>ética</a:t>
            </a:r>
            <a:r>
              <a:rPr lang="it-IT" sz="2800" dirty="0"/>
              <a:t> de </a:t>
            </a:r>
            <a:r>
              <a:rPr lang="it-IT" sz="2800" dirty="0" err="1"/>
              <a:t>mínimos</a:t>
            </a:r>
            <a:r>
              <a:rPr lang="it-IT" sz="2800" dirty="0"/>
              <a:t>» (no </a:t>
            </a:r>
            <a:r>
              <a:rPr lang="it-IT" sz="2800" dirty="0" err="1"/>
              <a:t>pecar</a:t>
            </a:r>
            <a:r>
              <a:rPr lang="it-IT" sz="2800" dirty="0"/>
              <a:t>) sino de una </a:t>
            </a:r>
            <a:r>
              <a:rPr lang="it-IT" sz="2800" dirty="0" err="1"/>
              <a:t>ética</a:t>
            </a:r>
            <a:r>
              <a:rPr lang="it-IT" sz="2800" dirty="0"/>
              <a:t> de </a:t>
            </a:r>
            <a:r>
              <a:rPr lang="it-IT" sz="2800" dirty="0" err="1"/>
              <a:t>máximos</a:t>
            </a:r>
            <a:endParaRPr lang="it-IT" sz="2800" dirty="0"/>
          </a:p>
        </p:txBody>
      </p:sp>
    </p:spTree>
    <p:extLst>
      <p:ext uri="{BB962C8B-B14F-4D97-AF65-F5344CB8AC3E}">
        <p14:creationId xmlns:p14="http://schemas.microsoft.com/office/powerpoint/2010/main" val="3644699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it-IT" dirty="0" err="1"/>
              <a:t>El</a:t>
            </a:r>
            <a:r>
              <a:rPr lang="it-IT" dirty="0"/>
              <a:t> </a:t>
            </a:r>
            <a:r>
              <a:rPr lang="it-IT" dirty="0" err="1"/>
              <a:t>discernimiento</a:t>
            </a:r>
            <a:r>
              <a:rPr lang="it-IT" dirty="0"/>
              <a:t> es comunitario</a:t>
            </a:r>
          </a:p>
        </p:txBody>
      </p:sp>
      <p:sp>
        <p:nvSpPr>
          <p:cNvPr id="4" name="Marcador de contenido 3"/>
          <p:cNvSpPr>
            <a:spLocks noGrp="1"/>
          </p:cNvSpPr>
          <p:nvPr>
            <p:ph sz="half" idx="1"/>
          </p:nvPr>
        </p:nvSpPr>
        <p:spPr>
          <a:xfrm>
            <a:off x="517236" y="1970567"/>
            <a:ext cx="3860800" cy="4572000"/>
          </a:xfrm>
        </p:spPr>
        <p:txBody>
          <a:bodyPr>
            <a:normAutofit/>
          </a:bodyPr>
          <a:lstStyle/>
          <a:p>
            <a:pPr marL="0" indent="0">
              <a:buNone/>
            </a:pPr>
            <a:r>
              <a:rPr lang="it-IT" sz="2800" dirty="0"/>
              <a:t>Pablo </a:t>
            </a:r>
            <a:r>
              <a:rPr lang="it-IT" sz="2800" dirty="0" err="1"/>
              <a:t>escribe</a:t>
            </a:r>
            <a:r>
              <a:rPr lang="it-IT" sz="2800" dirty="0"/>
              <a:t>:</a:t>
            </a:r>
          </a:p>
          <a:p>
            <a:r>
              <a:rPr lang="it-IT" sz="2800" dirty="0"/>
              <a:t>“</a:t>
            </a:r>
            <a:r>
              <a:rPr lang="es-ES_tradnl" sz="2800" dirty="0"/>
              <a:t>a Filemón, nuestro querido colaborador, </a:t>
            </a:r>
            <a:endParaRPr lang="es-ES_tradnl" sz="2800" baseline="30000" dirty="0"/>
          </a:p>
          <a:p>
            <a:r>
              <a:rPr lang="es-ES_tradnl" sz="2800" dirty="0"/>
              <a:t>a la hermana Apia y a nuestro compañero de armas </a:t>
            </a:r>
            <a:r>
              <a:rPr lang="es-ES_tradnl" sz="2800" dirty="0" err="1"/>
              <a:t>Arquipo</a:t>
            </a:r>
            <a:r>
              <a:rPr lang="es-ES_tradnl" sz="2800" dirty="0"/>
              <a:t>, </a:t>
            </a:r>
          </a:p>
          <a:p>
            <a:r>
              <a:rPr lang="es-ES_tradnl" sz="2800" dirty="0"/>
              <a:t>y a la </a:t>
            </a:r>
            <a:r>
              <a:rPr lang="es-ES_tradnl" sz="2800" dirty="0" err="1">
                <a:solidFill>
                  <a:srgbClr val="FF0000"/>
                </a:solidFill>
              </a:rPr>
              <a:t>ekklēsía</a:t>
            </a:r>
            <a:r>
              <a:rPr lang="es-ES_tradnl" sz="2800" i="1" dirty="0"/>
              <a:t> </a:t>
            </a:r>
            <a:r>
              <a:rPr lang="es-ES_tradnl" sz="2800" dirty="0"/>
              <a:t>[que se reúne] en tu casa</a:t>
            </a:r>
            <a:r>
              <a:rPr lang="it-IT" sz="2800" dirty="0"/>
              <a:t>”</a:t>
            </a:r>
            <a:r>
              <a:rPr lang="es-ES" sz="2800" dirty="0"/>
              <a:t> </a:t>
            </a:r>
            <a:endParaRPr lang="it-IT" sz="2800" dirty="0"/>
          </a:p>
        </p:txBody>
      </p:sp>
      <p:pic>
        <p:nvPicPr>
          <p:cNvPr id="8" name="Marcador de contenido 7" descr="Early-Christian-funeral-graffiti-in-the-Catacombs-of-Callixtus-Rome-The-Meal-of-the.png"/>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29150" y="2567224"/>
            <a:ext cx="3886200" cy="2868139"/>
          </a:xfrm>
        </p:spPr>
      </p:pic>
    </p:spTree>
    <p:extLst>
      <p:ext uri="{BB962C8B-B14F-4D97-AF65-F5344CB8AC3E}">
        <p14:creationId xmlns:p14="http://schemas.microsoft.com/office/powerpoint/2010/main" val="2923798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xfrm>
            <a:off x="1755075" y="5901497"/>
            <a:ext cx="5633850" cy="526551"/>
          </a:xfrm>
        </p:spPr>
        <p:txBody>
          <a:bodyPr/>
          <a:lstStyle/>
          <a:p>
            <a:pPr algn="r"/>
            <a:r>
              <a:rPr lang="it-IT" dirty="0"/>
              <a:t>Alberto de Mingo Kaminouchi, 2021</a:t>
            </a:r>
          </a:p>
        </p:txBody>
      </p:sp>
      <p:pic>
        <p:nvPicPr>
          <p:cNvPr id="5" name="Imagen 4">
            <a:extLst>
              <a:ext uri="{FF2B5EF4-FFF2-40B4-BE49-F238E27FC236}">
                <a16:creationId xmlns:a16="http://schemas.microsoft.com/office/drawing/2014/main" id="{D87BF96D-D609-1848-84F8-636981D5897D}"/>
              </a:ext>
            </a:extLst>
          </p:cNvPr>
          <p:cNvPicPr>
            <a:picLocks noChangeAspect="1"/>
          </p:cNvPicPr>
          <p:nvPr/>
        </p:nvPicPr>
        <p:blipFill>
          <a:blip r:embed="rId2"/>
          <a:stretch>
            <a:fillRect/>
          </a:stretch>
        </p:blipFill>
        <p:spPr>
          <a:xfrm>
            <a:off x="7388925" y="5915851"/>
            <a:ext cx="1410606" cy="493712"/>
          </a:xfrm>
          <a:prstGeom prst="rect">
            <a:avLst/>
          </a:prstGeom>
        </p:spPr>
      </p:pic>
    </p:spTree>
    <p:extLst>
      <p:ext uri="{BB962C8B-B14F-4D97-AF65-F5344CB8AC3E}">
        <p14:creationId xmlns:p14="http://schemas.microsoft.com/office/powerpoint/2010/main" val="31632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it-IT" dirty="0" err="1"/>
              <a:t>Praescriptio</a:t>
            </a:r>
            <a:endParaRPr lang="it-IT" dirty="0"/>
          </a:p>
        </p:txBody>
      </p:sp>
      <p:sp>
        <p:nvSpPr>
          <p:cNvPr id="6" name="Marcador de contenido 5"/>
          <p:cNvSpPr>
            <a:spLocks noGrp="1"/>
          </p:cNvSpPr>
          <p:nvPr>
            <p:ph idx="1"/>
          </p:nvPr>
        </p:nvSpPr>
        <p:spPr/>
        <p:txBody>
          <a:bodyPr/>
          <a:lstStyle/>
          <a:p>
            <a:pPr marL="0" indent="0">
              <a:buNone/>
            </a:pPr>
            <a:r>
              <a:rPr lang="es-ES_tradnl" sz="2800" dirty="0"/>
              <a:t>Pablo, prisionero de Cristo Jesús, y el hermano Timoteo, a Filemón, nuestro querido colaborador, </a:t>
            </a:r>
            <a:br>
              <a:rPr lang="es-ES_tradnl" sz="2800" baseline="30000" dirty="0"/>
            </a:br>
            <a:r>
              <a:rPr lang="es-ES_tradnl" sz="2800" dirty="0"/>
              <a:t>a la hermana Apia y a nuestro compañero de armas </a:t>
            </a:r>
            <a:r>
              <a:rPr lang="es-ES_tradnl" sz="2800" dirty="0" err="1"/>
              <a:t>Arquipo</a:t>
            </a:r>
            <a:r>
              <a:rPr lang="es-ES_tradnl" sz="2800" dirty="0"/>
              <a:t>, y a la </a:t>
            </a:r>
            <a:r>
              <a:rPr lang="es-ES_tradnl" sz="2800" i="1" dirty="0" err="1"/>
              <a:t>ekklēsía</a:t>
            </a:r>
            <a:r>
              <a:rPr lang="es-ES_tradnl" sz="2800" i="1" dirty="0"/>
              <a:t> </a:t>
            </a:r>
            <a:r>
              <a:rPr lang="es-ES_tradnl" sz="2800" dirty="0"/>
              <a:t>[que se reúne] en tu casa: </a:t>
            </a:r>
            <a:endParaRPr lang="es-ES_tradnl" sz="2800" baseline="30000" dirty="0"/>
          </a:p>
          <a:p>
            <a:pPr marL="0" indent="0">
              <a:buNone/>
            </a:pPr>
            <a:r>
              <a:rPr lang="es-ES_tradnl" sz="2800" dirty="0"/>
              <a:t>gracia a vosotros y paz de parte de Dios nuestro Padre y del Señor Jesucristo</a:t>
            </a:r>
            <a:r>
              <a:rPr lang="es-ES" sz="3200" dirty="0"/>
              <a:t> </a:t>
            </a:r>
            <a:r>
              <a:rPr lang="it-IT" sz="3200" dirty="0"/>
              <a:t>. </a:t>
            </a:r>
            <a:endParaRPr lang="es-ES" sz="3200" dirty="0"/>
          </a:p>
          <a:p>
            <a:pPr marL="0" indent="0">
              <a:buNone/>
            </a:pPr>
            <a:endParaRPr lang="it-IT" dirty="0"/>
          </a:p>
        </p:txBody>
      </p:sp>
    </p:spTree>
    <p:extLst>
      <p:ext uri="{BB962C8B-B14F-4D97-AF65-F5344CB8AC3E}">
        <p14:creationId xmlns:p14="http://schemas.microsoft.com/office/powerpoint/2010/main" val="972855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it-IT" dirty="0" err="1"/>
              <a:t>Acción</a:t>
            </a:r>
            <a:r>
              <a:rPr lang="it-IT" dirty="0"/>
              <a:t> de </a:t>
            </a:r>
            <a:r>
              <a:rPr lang="it-IT" dirty="0" err="1"/>
              <a:t>gracias</a:t>
            </a:r>
            <a:endParaRPr lang="it-IT" dirty="0"/>
          </a:p>
        </p:txBody>
      </p:sp>
      <p:sp>
        <p:nvSpPr>
          <p:cNvPr id="3" name="Marcador de contenido 2"/>
          <p:cNvSpPr>
            <a:spLocks noGrp="1"/>
          </p:cNvSpPr>
          <p:nvPr>
            <p:ph idx="1"/>
          </p:nvPr>
        </p:nvSpPr>
        <p:spPr/>
        <p:txBody>
          <a:bodyPr>
            <a:normAutofit/>
          </a:bodyPr>
          <a:lstStyle/>
          <a:p>
            <a:pPr marL="0" indent="0">
              <a:buNone/>
            </a:pPr>
            <a:r>
              <a:rPr lang="es-ES_tradnl" sz="2800" dirty="0"/>
              <a:t>Doy gracias (</a:t>
            </a:r>
            <a:r>
              <a:rPr lang="es-ES_tradnl" sz="2800" i="1" dirty="0" err="1"/>
              <a:t>eujaristō</a:t>
            </a:r>
            <a:r>
              <a:rPr lang="es-ES_tradnl" sz="2800" dirty="0"/>
              <a:t>) a Dios recordándote siempre en mis oraciones porque escucho [hablar] de tu amor (</a:t>
            </a:r>
            <a:r>
              <a:rPr lang="es-ES_tradnl" sz="2800" i="1" dirty="0" err="1"/>
              <a:t>agapē</a:t>
            </a:r>
            <a:r>
              <a:rPr lang="es-ES_tradnl" sz="2800" dirty="0"/>
              <a:t>) y fe (</a:t>
            </a:r>
            <a:r>
              <a:rPr lang="es-ES_tradnl" sz="2800" i="1" dirty="0" err="1"/>
              <a:t>pistis</a:t>
            </a:r>
            <a:r>
              <a:rPr lang="es-ES_tradnl" sz="2800" dirty="0"/>
              <a:t>), que tienes por el Señor Jesús y por todos los santos, tu participación (</a:t>
            </a:r>
            <a:r>
              <a:rPr lang="es-ES_tradnl" sz="2800" i="1" dirty="0" err="1"/>
              <a:t>koinōnía</a:t>
            </a:r>
            <a:r>
              <a:rPr lang="es-ES_tradnl" sz="2800" dirty="0"/>
              <a:t>) en la fe resulta eficaz para el conocimiento de todo el bien [que se hace] entre vosotros por Cristo. Gran alegría y consolación tengo por tu amor (</a:t>
            </a:r>
            <a:r>
              <a:rPr lang="es-ES_tradnl" sz="2800" i="1" dirty="0" err="1"/>
              <a:t>agapē</a:t>
            </a:r>
            <a:r>
              <a:rPr lang="es-ES_tradnl" sz="2800" dirty="0"/>
              <a:t>), pues las entrañas (</a:t>
            </a:r>
            <a:r>
              <a:rPr lang="es-ES_tradnl" sz="2800" i="1" dirty="0" err="1"/>
              <a:t>splajna</a:t>
            </a:r>
            <a:r>
              <a:rPr lang="es-ES_tradnl" sz="2800" dirty="0"/>
              <a:t>) de los santos han descansado gracias a ti, hermano. </a:t>
            </a:r>
            <a:endParaRPr lang="es-ES" sz="2800" dirty="0"/>
          </a:p>
          <a:p>
            <a:pPr marL="0" indent="0">
              <a:buNone/>
            </a:pPr>
            <a:endParaRPr lang="it-IT" dirty="0"/>
          </a:p>
        </p:txBody>
      </p:sp>
    </p:spTree>
    <p:extLst>
      <p:ext uri="{BB962C8B-B14F-4D97-AF65-F5344CB8AC3E}">
        <p14:creationId xmlns:p14="http://schemas.microsoft.com/office/powerpoint/2010/main" val="2843139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37976E-7D88-C342-8703-E082BB446202}"/>
              </a:ext>
            </a:extLst>
          </p:cNvPr>
          <p:cNvSpPr>
            <a:spLocks noGrp="1"/>
          </p:cNvSpPr>
          <p:nvPr>
            <p:ph type="title"/>
          </p:nvPr>
        </p:nvSpPr>
        <p:spPr/>
        <p:txBody>
          <a:bodyPr/>
          <a:lstStyle/>
          <a:p>
            <a:r>
              <a:rPr lang="it-IT" dirty="0" err="1"/>
              <a:t>Cuerpo</a:t>
            </a:r>
            <a:r>
              <a:rPr lang="it-IT" dirty="0"/>
              <a:t> de la carta</a:t>
            </a:r>
          </a:p>
        </p:txBody>
      </p:sp>
      <p:sp>
        <p:nvSpPr>
          <p:cNvPr id="3" name="Marcador de contenido 2"/>
          <p:cNvSpPr>
            <a:spLocks noGrp="1"/>
          </p:cNvSpPr>
          <p:nvPr>
            <p:ph idx="1"/>
          </p:nvPr>
        </p:nvSpPr>
        <p:spPr>
          <a:xfrm>
            <a:off x="628649" y="1425038"/>
            <a:ext cx="8111589" cy="5067835"/>
          </a:xfrm>
        </p:spPr>
        <p:txBody>
          <a:bodyPr>
            <a:noAutofit/>
          </a:bodyPr>
          <a:lstStyle/>
          <a:p>
            <a:pPr marL="0" indent="0">
              <a:buNone/>
            </a:pPr>
            <a:r>
              <a:rPr lang="es-ES_tradnl" sz="2400" dirty="0"/>
              <a:t>Por ello, aun habiendo en Cristo plena libertad para mandarse lo que debes hacer, prefiero rogártelo por amor (</a:t>
            </a:r>
            <a:r>
              <a:rPr lang="es-ES_tradnl" sz="2400" i="1" dirty="0" err="1"/>
              <a:t>agapē</a:t>
            </a:r>
            <a:r>
              <a:rPr lang="es-ES_tradnl" sz="2400" dirty="0"/>
              <a:t>), así como estoy, Pablo, viejo y ahora prisionero por Jesucristo; te ruego por mi hijo, engendrado en cadenas, Onésimo que un tiempo te fue inútil, pero ahora es útil para ti y para mí. </a:t>
            </a:r>
          </a:p>
          <a:p>
            <a:pPr marL="0" indent="0">
              <a:buNone/>
            </a:pPr>
            <a:r>
              <a:rPr lang="es-ES_tradnl" sz="2400" dirty="0"/>
              <a:t>Te lo envío, a él, mis entrañas (</a:t>
            </a:r>
            <a:r>
              <a:rPr lang="es-ES_tradnl" sz="2400" i="1" dirty="0" err="1"/>
              <a:t>splajna</a:t>
            </a:r>
            <a:r>
              <a:rPr lang="es-ES_tradnl" sz="2400" dirty="0"/>
              <a:t>) Habría querido retenerlo junto a mi para que me sirviese en tu lugar en estas cadenas que llevo por el evangelio. Pero no he querido hacerlo sin tu consentimiento, para que hagas el bien no por la fuerza, sino voluntariamente. Quizás ha estado separado de ti por un momento, para que lo recobrases para siempre; no ya como esclavo, sino mucho más que un esclavo, como un hermano amado (</a:t>
            </a:r>
            <a:r>
              <a:rPr lang="es-ES_tradnl" sz="2400" i="1" dirty="0" err="1"/>
              <a:t>agapētón</a:t>
            </a:r>
            <a:r>
              <a:rPr lang="es-ES_tradnl" sz="2400" dirty="0"/>
              <a:t>), en primer lugar para mí, cuánto más para ti, tanto en la carne como en el Señor.</a:t>
            </a:r>
            <a:r>
              <a:rPr lang="es-ES_tradnl" sz="2400" baseline="30000" dirty="0"/>
              <a:t> </a:t>
            </a:r>
            <a:endParaRPr lang="es-ES" sz="2400" dirty="0"/>
          </a:p>
        </p:txBody>
      </p:sp>
    </p:spTree>
    <p:extLst>
      <p:ext uri="{BB962C8B-B14F-4D97-AF65-F5344CB8AC3E}">
        <p14:creationId xmlns:p14="http://schemas.microsoft.com/office/powerpoint/2010/main" val="2526248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F075FFC4-B1D1-BD40-9457-D28D17F0B222}"/>
              </a:ext>
            </a:extLst>
          </p:cNvPr>
          <p:cNvSpPr/>
          <p:nvPr/>
        </p:nvSpPr>
        <p:spPr>
          <a:xfrm>
            <a:off x="166255" y="1485135"/>
            <a:ext cx="8645236" cy="3040512"/>
          </a:xfrm>
          <a:prstGeom prst="rect">
            <a:avLst/>
          </a:prstGeom>
        </p:spPr>
        <p:txBody>
          <a:bodyPr wrap="square">
            <a:spAutoFit/>
          </a:bodyPr>
          <a:lstStyle/>
          <a:p>
            <a:pPr marL="449580">
              <a:lnSpc>
                <a:spcPct val="115000"/>
              </a:lnSpc>
              <a:spcAft>
                <a:spcPts val="1000"/>
              </a:spcAft>
            </a:pPr>
            <a:r>
              <a:rPr lang="es-ES_tradnl" sz="2400" dirty="0"/>
              <a:t>Si estás en comunión conmigo (me </a:t>
            </a:r>
            <a:r>
              <a:rPr lang="es-ES_tradnl" sz="2400" dirty="0" err="1"/>
              <a:t>éjeis</a:t>
            </a:r>
            <a:r>
              <a:rPr lang="es-ES_tradnl" sz="2400" dirty="0"/>
              <a:t> </a:t>
            </a:r>
            <a:r>
              <a:rPr lang="es-ES_tradnl" sz="2400" dirty="0" err="1"/>
              <a:t>koinōnón</a:t>
            </a:r>
            <a:r>
              <a:rPr lang="es-ES_tradnl" sz="2400" dirty="0"/>
              <a:t>), acógelo como si fuese yo. Si en algo faltó a la justicia o te debe algo, apúntalo a mi cuenta. Yo Pablo lo escribo de mi mano: lo pagaré, ¡por no decirte que me debes tu propio ser! ¡Sí, hermano! ¡Que obtenga yo en el Señor este respiro (</a:t>
            </a:r>
            <a:r>
              <a:rPr lang="es-ES_tradnl" sz="2400" dirty="0" err="1"/>
              <a:t>anapausis</a:t>
            </a:r>
            <a:r>
              <a:rPr lang="es-ES_tradnl" sz="2400" dirty="0"/>
              <a:t>) de ti, por las entrañas (</a:t>
            </a:r>
            <a:r>
              <a:rPr lang="es-ES_tradnl" sz="2400" dirty="0" err="1"/>
              <a:t>splajna</a:t>
            </a:r>
            <a:r>
              <a:rPr lang="es-ES_tradnl" sz="2400" dirty="0"/>
              <a:t>) de Cristo!  Te escribo confiado en tu obediencia, sabiendo que harás más de cuanto te pido. </a:t>
            </a:r>
            <a:endParaRPr lang="es-ES" sz="2400" dirty="0"/>
          </a:p>
        </p:txBody>
      </p:sp>
    </p:spTree>
    <p:extLst>
      <p:ext uri="{BB962C8B-B14F-4D97-AF65-F5344CB8AC3E}">
        <p14:creationId xmlns:p14="http://schemas.microsoft.com/office/powerpoint/2010/main" val="3525376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it-IT" dirty="0" err="1"/>
              <a:t>Despedida</a:t>
            </a:r>
            <a:endParaRPr lang="it-IT" dirty="0"/>
          </a:p>
        </p:txBody>
      </p:sp>
      <p:sp>
        <p:nvSpPr>
          <p:cNvPr id="3" name="Marcador de contenido 2"/>
          <p:cNvSpPr>
            <a:spLocks noGrp="1"/>
          </p:cNvSpPr>
          <p:nvPr>
            <p:ph idx="1"/>
          </p:nvPr>
        </p:nvSpPr>
        <p:spPr/>
        <p:txBody>
          <a:bodyPr/>
          <a:lstStyle/>
          <a:p>
            <a:pPr marL="0" indent="0">
              <a:buNone/>
            </a:pPr>
            <a:r>
              <a:rPr lang="es-ES_tradnl" sz="2800" dirty="0"/>
              <a:t>Aprovecho para pedirte que me prepares alojamiento, porque espero, gracias a vuestras oraciones, retornar pronto a vosotros. Te saluda </a:t>
            </a:r>
            <a:r>
              <a:rPr lang="es-ES_tradnl" sz="2800" dirty="0" err="1"/>
              <a:t>Epafra</a:t>
            </a:r>
            <a:r>
              <a:rPr lang="es-ES_tradnl" sz="2800" dirty="0"/>
              <a:t>, mi compañero de prisión por Jesucristo, Marcos, Aristarco, Dimas y  Lucas, mis colaboradores. La gracia del Señor </a:t>
            </a:r>
            <a:r>
              <a:rPr lang="es-ES_tradnl" sz="2800" dirty="0" err="1"/>
              <a:t>Jesucrito</a:t>
            </a:r>
            <a:r>
              <a:rPr lang="es-ES_tradnl" sz="2800" dirty="0"/>
              <a:t> sea con vuestro espíritu.  </a:t>
            </a:r>
            <a:endParaRPr lang="es-ES" sz="2800" dirty="0"/>
          </a:p>
          <a:p>
            <a:pPr marL="0" indent="0">
              <a:buNone/>
            </a:pPr>
            <a:endParaRPr lang="it-IT" b="1" dirty="0"/>
          </a:p>
        </p:txBody>
      </p:sp>
    </p:spTree>
    <p:extLst>
      <p:ext uri="{BB962C8B-B14F-4D97-AF65-F5344CB8AC3E}">
        <p14:creationId xmlns:p14="http://schemas.microsoft.com/office/powerpoint/2010/main" val="337183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96A420-E056-3140-AED5-4BB21F7E3DF6}"/>
              </a:ext>
            </a:extLst>
          </p:cNvPr>
          <p:cNvSpPr>
            <a:spLocks noGrp="1"/>
          </p:cNvSpPr>
          <p:nvPr>
            <p:ph type="title"/>
          </p:nvPr>
        </p:nvSpPr>
        <p:spPr/>
        <p:txBody>
          <a:bodyPr/>
          <a:lstStyle/>
          <a:p>
            <a:r>
              <a:rPr lang="it-IT" dirty="0" err="1"/>
              <a:t>El</a:t>
            </a:r>
            <a:r>
              <a:rPr lang="it-IT" dirty="0"/>
              <a:t> </a:t>
            </a:r>
            <a:r>
              <a:rPr lang="it-IT" dirty="0" err="1"/>
              <a:t>drama</a:t>
            </a:r>
            <a:r>
              <a:rPr lang="it-IT" dirty="0"/>
              <a:t> </a:t>
            </a:r>
            <a:r>
              <a:rPr lang="it-IT" dirty="0" err="1"/>
              <a:t>humano</a:t>
            </a:r>
            <a:r>
              <a:rPr lang="it-IT" dirty="0"/>
              <a:t> </a:t>
            </a:r>
            <a:r>
              <a:rPr lang="it-IT" dirty="0" err="1"/>
              <a:t>detrás</a:t>
            </a:r>
            <a:r>
              <a:rPr lang="it-IT" dirty="0"/>
              <a:t> de la carta</a:t>
            </a:r>
          </a:p>
        </p:txBody>
      </p:sp>
      <p:sp>
        <p:nvSpPr>
          <p:cNvPr id="3" name="Marcador de contenido 2">
            <a:extLst>
              <a:ext uri="{FF2B5EF4-FFF2-40B4-BE49-F238E27FC236}">
                <a16:creationId xmlns:a16="http://schemas.microsoft.com/office/drawing/2014/main" id="{3B97B5F4-7A2A-2345-A021-4A9C4F024904}"/>
              </a:ext>
            </a:extLst>
          </p:cNvPr>
          <p:cNvSpPr>
            <a:spLocks noGrp="1"/>
          </p:cNvSpPr>
          <p:nvPr>
            <p:ph idx="1"/>
          </p:nvPr>
        </p:nvSpPr>
        <p:spPr/>
        <p:txBody>
          <a:bodyPr/>
          <a:lstStyle/>
          <a:p>
            <a:r>
              <a:rPr lang="it-IT" sz="3200" dirty="0"/>
              <a:t> ¿</a:t>
            </a:r>
            <a:r>
              <a:rPr lang="it-IT" sz="3200" dirty="0" err="1"/>
              <a:t>Quiénes</a:t>
            </a:r>
            <a:r>
              <a:rPr lang="it-IT" sz="3200" dirty="0"/>
              <a:t> son </a:t>
            </a:r>
            <a:r>
              <a:rPr lang="it-IT" sz="3200" dirty="0" err="1"/>
              <a:t>Filemón</a:t>
            </a:r>
            <a:r>
              <a:rPr lang="it-IT" sz="3200" dirty="0"/>
              <a:t> y </a:t>
            </a:r>
            <a:r>
              <a:rPr lang="it-IT" sz="3200" dirty="0" err="1"/>
              <a:t>Onésimo</a:t>
            </a:r>
            <a:r>
              <a:rPr lang="it-IT" sz="3200" dirty="0"/>
              <a:t>?</a:t>
            </a:r>
          </a:p>
          <a:p>
            <a:r>
              <a:rPr lang="it-IT" sz="3200" dirty="0"/>
              <a:t> ¿</a:t>
            </a:r>
            <a:r>
              <a:rPr lang="it-IT" sz="3200" dirty="0" err="1"/>
              <a:t>Qué</a:t>
            </a:r>
            <a:r>
              <a:rPr lang="it-IT" sz="3200" dirty="0"/>
              <a:t> ha </a:t>
            </a:r>
            <a:r>
              <a:rPr lang="it-IT" sz="3200" dirty="0" err="1"/>
              <a:t>sucedido</a:t>
            </a:r>
            <a:r>
              <a:rPr lang="it-IT" sz="3200" dirty="0"/>
              <a:t> </a:t>
            </a:r>
            <a:r>
              <a:rPr lang="it-IT" sz="3200" dirty="0" err="1"/>
              <a:t>entre</a:t>
            </a:r>
            <a:r>
              <a:rPr lang="it-IT" sz="3200" dirty="0"/>
              <a:t> </a:t>
            </a:r>
            <a:r>
              <a:rPr lang="it-IT" sz="3200" dirty="0" err="1"/>
              <a:t>ellos</a:t>
            </a:r>
            <a:r>
              <a:rPr lang="it-IT" sz="3200" dirty="0"/>
              <a:t>?</a:t>
            </a:r>
          </a:p>
          <a:p>
            <a:r>
              <a:rPr lang="it-IT" sz="3200" dirty="0"/>
              <a:t> ¿</a:t>
            </a:r>
            <a:r>
              <a:rPr lang="it-IT" sz="3200" dirty="0" err="1"/>
              <a:t>Qué</a:t>
            </a:r>
            <a:r>
              <a:rPr lang="it-IT" sz="3200" dirty="0"/>
              <a:t> le </a:t>
            </a:r>
            <a:r>
              <a:rPr lang="it-IT" sz="3200" dirty="0" err="1"/>
              <a:t>pide</a:t>
            </a:r>
            <a:r>
              <a:rPr lang="it-IT" sz="3200" dirty="0"/>
              <a:t> Pablo a </a:t>
            </a:r>
            <a:r>
              <a:rPr lang="it-IT" sz="3200" dirty="0" err="1"/>
              <a:t>Filemón</a:t>
            </a:r>
            <a:r>
              <a:rPr lang="it-IT" sz="3200" dirty="0"/>
              <a:t>?</a:t>
            </a:r>
          </a:p>
          <a:p>
            <a:r>
              <a:rPr lang="it-IT" sz="3200" dirty="0"/>
              <a:t> ¿</a:t>
            </a:r>
            <a:r>
              <a:rPr lang="it-IT" sz="3200" dirty="0" err="1"/>
              <a:t>Quién</a:t>
            </a:r>
            <a:r>
              <a:rPr lang="it-IT" sz="3200" dirty="0"/>
              <a:t> </a:t>
            </a:r>
            <a:r>
              <a:rPr lang="it-IT" sz="3200" dirty="0" err="1"/>
              <a:t>lleva</a:t>
            </a:r>
            <a:r>
              <a:rPr lang="it-IT" sz="3200" dirty="0"/>
              <a:t> la carta?</a:t>
            </a:r>
          </a:p>
          <a:p>
            <a:r>
              <a:rPr lang="it-IT" sz="3200" dirty="0"/>
              <a:t> ¿</a:t>
            </a:r>
            <a:r>
              <a:rPr lang="it-IT" sz="3200" dirty="0" err="1"/>
              <a:t>Qué</a:t>
            </a:r>
            <a:r>
              <a:rPr lang="it-IT" sz="3200" dirty="0"/>
              <a:t> </a:t>
            </a:r>
            <a:r>
              <a:rPr lang="it-IT" sz="3200" dirty="0" err="1"/>
              <a:t>sucedió</a:t>
            </a:r>
            <a:r>
              <a:rPr lang="it-IT" sz="3200" dirty="0"/>
              <a:t> </a:t>
            </a:r>
            <a:r>
              <a:rPr lang="it-IT" sz="3200" dirty="0" err="1"/>
              <a:t>después</a:t>
            </a:r>
            <a:r>
              <a:rPr lang="it-IT" sz="3200" dirty="0"/>
              <a:t>?</a:t>
            </a:r>
          </a:p>
          <a:p>
            <a:pPr marL="0" indent="0">
              <a:buNone/>
            </a:pPr>
            <a:endParaRPr lang="en-US" dirty="0"/>
          </a:p>
        </p:txBody>
      </p:sp>
    </p:spTree>
    <p:extLst>
      <p:ext uri="{BB962C8B-B14F-4D97-AF65-F5344CB8AC3E}">
        <p14:creationId xmlns:p14="http://schemas.microsoft.com/office/powerpoint/2010/main" val="1666645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it-IT" dirty="0"/>
              <a:t>Pablo, </a:t>
            </a:r>
            <a:r>
              <a:rPr lang="it-IT" dirty="0" err="1"/>
              <a:t>Filemón</a:t>
            </a:r>
            <a:r>
              <a:rPr lang="it-IT" dirty="0"/>
              <a:t> y </a:t>
            </a:r>
            <a:r>
              <a:rPr lang="it-IT" dirty="0" err="1"/>
              <a:t>Onésimo</a:t>
            </a:r>
            <a:endParaRPr lang="it-IT"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88460885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0907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it-IT" dirty="0"/>
              <a:t>Una caso </a:t>
            </a:r>
            <a:r>
              <a:rPr lang="it-IT" dirty="0" err="1"/>
              <a:t>paralelo</a:t>
            </a:r>
            <a:r>
              <a:rPr lang="it-IT" dirty="0"/>
              <a:t>: </a:t>
            </a:r>
            <a:br>
              <a:rPr lang="it-IT" dirty="0"/>
            </a:br>
            <a:r>
              <a:rPr lang="it-IT" sz="3600" dirty="0"/>
              <a:t>La Carta de Plinio a Sabiano</a:t>
            </a:r>
            <a:endParaRPr lang="it-IT" dirty="0"/>
          </a:p>
        </p:txBody>
      </p:sp>
      <p:sp>
        <p:nvSpPr>
          <p:cNvPr id="4" name="Marcador de contenido 3"/>
          <p:cNvSpPr>
            <a:spLocks noGrp="1"/>
          </p:cNvSpPr>
          <p:nvPr>
            <p:ph sz="half" idx="1"/>
          </p:nvPr>
        </p:nvSpPr>
        <p:spPr>
          <a:xfrm>
            <a:off x="498764" y="1939635"/>
            <a:ext cx="3114963" cy="4221931"/>
          </a:xfrm>
        </p:spPr>
        <p:txBody>
          <a:bodyPr>
            <a:normAutofit lnSpcReduction="10000"/>
          </a:bodyPr>
          <a:lstStyle/>
          <a:p>
            <a:pPr marL="0" indent="0">
              <a:buNone/>
            </a:pPr>
            <a:r>
              <a:rPr lang="it-IT" sz="3600" dirty="0">
                <a:solidFill>
                  <a:srgbClr val="FF0000"/>
                </a:solidFill>
              </a:rPr>
              <a:t>Plinio </a:t>
            </a:r>
            <a:r>
              <a:rPr lang="it-IT" sz="3600" dirty="0" err="1">
                <a:solidFill>
                  <a:srgbClr val="FF0000"/>
                </a:solidFill>
              </a:rPr>
              <a:t>el</a:t>
            </a:r>
            <a:r>
              <a:rPr lang="it-IT" sz="3600" dirty="0">
                <a:solidFill>
                  <a:srgbClr val="FF0000"/>
                </a:solidFill>
              </a:rPr>
              <a:t> </a:t>
            </a:r>
            <a:r>
              <a:rPr lang="it-IT" sz="3600" dirty="0" err="1">
                <a:solidFill>
                  <a:srgbClr val="FF0000"/>
                </a:solidFill>
              </a:rPr>
              <a:t>Joven</a:t>
            </a:r>
            <a:r>
              <a:rPr lang="it-IT" sz="3600" dirty="0">
                <a:solidFill>
                  <a:srgbClr val="FF0000"/>
                </a:solidFill>
              </a:rPr>
              <a:t> </a:t>
            </a:r>
            <a:br>
              <a:rPr lang="it-IT" sz="3600" dirty="0">
                <a:solidFill>
                  <a:srgbClr val="FF0000"/>
                </a:solidFill>
              </a:rPr>
            </a:br>
            <a:r>
              <a:rPr lang="it-IT" sz="2800" dirty="0">
                <a:solidFill>
                  <a:srgbClr val="FF0000"/>
                </a:solidFill>
              </a:rPr>
              <a:t>(61-113 AD)</a:t>
            </a:r>
          </a:p>
          <a:p>
            <a:endParaRPr lang="it-IT" dirty="0"/>
          </a:p>
          <a:p>
            <a:r>
              <a:rPr lang="it-IT" sz="2800" dirty="0" err="1"/>
              <a:t>Aristócrata</a:t>
            </a:r>
            <a:r>
              <a:rPr lang="it-IT" sz="2800" dirty="0"/>
              <a:t> romano</a:t>
            </a:r>
          </a:p>
          <a:p>
            <a:r>
              <a:rPr lang="it-IT" sz="2800" dirty="0" err="1"/>
              <a:t>Sobrino</a:t>
            </a:r>
            <a:r>
              <a:rPr lang="it-IT" sz="2800" dirty="0"/>
              <a:t> de Plinio </a:t>
            </a:r>
            <a:r>
              <a:rPr lang="it-IT" sz="2800" dirty="0" err="1"/>
              <a:t>el</a:t>
            </a:r>
            <a:r>
              <a:rPr lang="it-IT" sz="2800" dirty="0"/>
              <a:t> </a:t>
            </a:r>
            <a:r>
              <a:rPr lang="it-IT" sz="2800" dirty="0" err="1"/>
              <a:t>Viejo</a:t>
            </a:r>
            <a:r>
              <a:rPr lang="it-IT" sz="2800" dirty="0"/>
              <a:t>, militar y naturalista</a:t>
            </a:r>
          </a:p>
          <a:p>
            <a:r>
              <a:rPr lang="it-IT" sz="2800" dirty="0"/>
              <a:t>Autor de un amplio epistolario</a:t>
            </a:r>
          </a:p>
        </p:txBody>
      </p:sp>
      <p:pic>
        <p:nvPicPr>
          <p:cNvPr id="6" name="Marcador de contenido 5" descr="6a00d83451586c69e20133ef573474970b-320wi.jpg"/>
          <p:cNvPicPr>
            <a:picLocks noGrp="1" noChangeAspect="1"/>
          </p:cNvPicPr>
          <p:nvPr>
            <p:ph sz="half" idx="2"/>
          </p:nvPr>
        </p:nvPicPr>
        <p:blipFill>
          <a:blip r:embed="rId2">
            <a:extLst>
              <a:ext uri="{28A0092B-C50C-407E-A947-70E740481C1C}">
                <a14:useLocalDpi xmlns:a14="http://schemas.microsoft.com/office/drawing/2010/main" val="0"/>
              </a:ext>
            </a:extLst>
          </a:blip>
          <a:srcRect t="-22678" b="-22678"/>
          <a:stretch>
            <a:fillRect/>
          </a:stretch>
        </p:blipFill>
        <p:spPr>
          <a:xfrm>
            <a:off x="3726444" y="932640"/>
            <a:ext cx="5036556" cy="5925360"/>
          </a:xfrm>
        </p:spPr>
      </p:pic>
    </p:spTree>
    <p:extLst>
      <p:ext uri="{BB962C8B-B14F-4D97-AF65-F5344CB8AC3E}">
        <p14:creationId xmlns:p14="http://schemas.microsoft.com/office/powerpoint/2010/main" val="11900526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aresm">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yacenci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Cuaresma</Template>
  <TotalTime>140</TotalTime>
  <Words>1042</Words>
  <Application>Microsoft Macintosh PowerPoint</Application>
  <PresentationFormat>Presentación en pantalla (4:3)</PresentationFormat>
  <Paragraphs>54</Paragraphs>
  <Slides>16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16</vt:i4>
      </vt:variant>
    </vt:vector>
  </HeadingPairs>
  <TitlesOfParts>
    <vt:vector size="20" baseType="lpstr">
      <vt:lpstr>Arial</vt:lpstr>
      <vt:lpstr>Calibri</vt:lpstr>
      <vt:lpstr>Cambria</vt:lpstr>
      <vt:lpstr>Cuaresm</vt:lpstr>
      <vt:lpstr> La carta de San Pablo  a Filemón</vt:lpstr>
      <vt:lpstr>Praescriptio</vt:lpstr>
      <vt:lpstr>Acción de gracias</vt:lpstr>
      <vt:lpstr>Cuerpo de la carta</vt:lpstr>
      <vt:lpstr>Presentación de PowerPoint</vt:lpstr>
      <vt:lpstr>Despedida</vt:lpstr>
      <vt:lpstr>El drama humano detrás de la carta</vt:lpstr>
      <vt:lpstr>Pablo, Filemón y Onésimo</vt:lpstr>
      <vt:lpstr>Una caso paralelo:  La Carta de Plinio a Sabiano</vt:lpstr>
      <vt:lpstr>Carta de Plinio a Sabiano</vt:lpstr>
      <vt:lpstr>Presentación de PowerPoint</vt:lpstr>
      <vt:lpstr>Semejanza entre las situaciones</vt:lpstr>
      <vt:lpstr>¿Diferencias?</vt:lpstr>
      <vt:lpstr>La metanoia en acción</vt:lpstr>
      <vt:lpstr>El discernimiento es comunitario</vt:lpstr>
      <vt:lpstr>Alberto de Mingo Kaminouchi, 2021</vt:lpstr>
    </vt:vector>
  </TitlesOfParts>
  <Company>Misioneros Redentoristas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bene che farai no sappia di costrizione”  San Paolo, maestro nell’arte del discernimento</dc:title>
  <dc:creator>Alberto de Mingo Kamiuouchi</dc:creator>
  <cp:lastModifiedBy>Alberto Demingo</cp:lastModifiedBy>
  <cp:revision>16</cp:revision>
  <dcterms:created xsi:type="dcterms:W3CDTF">2018-03-09T16:51:38Z</dcterms:created>
  <dcterms:modified xsi:type="dcterms:W3CDTF">2021-10-29T09:01:30Z</dcterms:modified>
</cp:coreProperties>
</file>