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87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84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8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70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6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67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4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48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8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0F364-9EC6-BC4C-A6A7-280104928363}" type="datetimeFigureOut">
              <a:rPr lang="it-IT" smtClean="0"/>
              <a:t>22/03/22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0D7B-81E1-4247-A70A-71ADDE61C612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F277D5-2392-CC41-AAF0-05EFF47D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EF4D08-B526-8F4F-922F-B73B7BBF0A43}"/>
              </a:ext>
            </a:extLst>
          </p:cNvPr>
          <p:cNvSpPr txBox="1"/>
          <p:nvPr/>
        </p:nvSpPr>
        <p:spPr>
          <a:xfrm>
            <a:off x="217714" y="1382486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dirty="0" err="1"/>
              <a:t>Piedad</a:t>
            </a:r>
            <a:endParaRPr lang="it-IT" dirty="0"/>
          </a:p>
          <a:p>
            <a:r>
              <a:rPr lang="it-IT" dirty="0"/>
              <a:t>Miguel </a:t>
            </a:r>
            <a:r>
              <a:rPr lang="it-IT" dirty="0" err="1"/>
              <a:t>Ángel</a:t>
            </a:r>
            <a:endParaRPr lang="it-IT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56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7A18B2-7B9C-F948-A523-F5B8AFB6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0" y="-2438"/>
            <a:ext cx="3960465" cy="68595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AC70BC-43E5-6C4F-92A8-8D2BF8BE6A10}"/>
              </a:ext>
            </a:extLst>
          </p:cNvPr>
          <p:cNvSpPr txBox="1"/>
          <p:nvPr/>
        </p:nvSpPr>
        <p:spPr>
          <a:xfrm>
            <a:off x="468086" y="3320143"/>
            <a:ext cx="21118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Trinidad</a:t>
            </a:r>
          </a:p>
          <a:p>
            <a:pPr algn="r"/>
            <a:r>
              <a:rPr lang="it-IT" sz="2800" dirty="0" err="1"/>
              <a:t>El</a:t>
            </a:r>
            <a:r>
              <a:rPr lang="it-IT" sz="2800" dirty="0"/>
              <a:t> Greco</a:t>
            </a:r>
          </a:p>
          <a:p>
            <a:pPr algn="ctr"/>
            <a:r>
              <a:rPr lang="it-IT" dirty="0" err="1"/>
              <a:t>Óleo</a:t>
            </a:r>
            <a:r>
              <a:rPr lang="it-IT" dirty="0"/>
              <a:t> </a:t>
            </a:r>
            <a:r>
              <a:rPr lang="it-IT" dirty="0" err="1"/>
              <a:t>sobre</a:t>
            </a:r>
            <a:r>
              <a:rPr lang="it-IT" dirty="0"/>
              <a:t> </a:t>
            </a:r>
            <a:r>
              <a:rPr lang="it-IT" dirty="0" err="1"/>
              <a:t>lienzo</a:t>
            </a:r>
            <a:endParaRPr lang="it-IT" dirty="0"/>
          </a:p>
          <a:p>
            <a:pPr algn="ctr"/>
            <a:r>
              <a:rPr lang="it-IT" dirty="0"/>
              <a:t>300cm x 179cm</a:t>
            </a:r>
          </a:p>
          <a:p>
            <a:pPr algn="ctr"/>
            <a:r>
              <a:rPr lang="it-IT" dirty="0"/>
              <a:t>Museo del Prado</a:t>
            </a:r>
          </a:p>
        </p:txBody>
      </p:sp>
    </p:spTree>
    <p:extLst>
      <p:ext uri="{BB962C8B-B14F-4D97-AF65-F5344CB8AC3E}">
        <p14:creationId xmlns:p14="http://schemas.microsoft.com/office/powerpoint/2010/main" val="307551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B2520E-FA65-3C4A-A0F7-5C9D5564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2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17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Demingo</dc:creator>
  <cp:lastModifiedBy>Alberto Demingo</cp:lastModifiedBy>
  <cp:revision>1</cp:revision>
  <dcterms:created xsi:type="dcterms:W3CDTF">2022-03-22T12:21:00Z</dcterms:created>
  <dcterms:modified xsi:type="dcterms:W3CDTF">2022-03-22T12:27:32Z</dcterms:modified>
</cp:coreProperties>
</file>