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5CD7C-3888-DC9C-E975-5ECCAB1B5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CB4B71-5234-6A43-FB27-8324C0423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fr-B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E53F44-7DE6-5876-A20F-4A2A14E08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21454E-2C0F-E07B-FC68-DC05A7AF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67904-9895-EB0E-49D4-09812356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491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C29B3-CC49-9D15-22B9-2606E1AAE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805AB8-396A-1D91-6224-BA9857153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AD1C64-7FA8-A678-4BE5-9A8A241E8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211E1D-9C81-BDBB-407B-0FC1FE85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6984AA-6C31-214C-5CBE-F224DE810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2355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1093DE-BFE1-E60F-0620-732138DA7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DB044F-94CD-B912-A472-8DB4B5F7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7D8ECD-0EEF-9450-8389-5777ECBB0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4B99D-C9AD-74DD-A0D7-A91BCAE3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DDD619-5698-652A-873E-D002578DD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90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CE15D-917B-74D3-C85C-BFD85161A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DBCBC5-CFB4-8B9B-4E94-E0C4C5D66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DF7F6E-5380-6660-FE9B-6E0F186F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0CD00F-2907-D40B-5599-457A50A5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E3267E-5BCC-C802-976F-3B0CED49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911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0EB58-8D1C-131D-5C52-13796BEFE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48C0E3-4A0F-85B9-AB3A-EC5EAEEA4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D21129-7FCB-B456-A0FF-826197DF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F0ED99-950E-143F-63A1-B9886C1B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D8B765-6B12-6343-CEF1-4C0EAF32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3492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66A63-24E2-1E4C-429B-43BF53408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0A7948-2BAB-63FE-D8C7-4E8D5C432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F7BC1C-D3D4-5372-F24A-FB07B81C0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285AB0-3904-BC1F-241C-298293EB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3C9B60-E567-67D8-F470-3D5A908E4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2FC90-8A8D-6E26-F0CE-2E211EE7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8865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BC7CC-62E8-C7AD-2B22-96EB4EAAB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A71B49-DD4D-CAC3-626E-63595DB1E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C6B14F-D874-E895-28ED-152BBB269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491794-EA04-BFF9-3B7D-4BA29C3D2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0C789A-2017-C4B6-8E8A-3BEBCA83F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386F54-1473-13D6-C44F-6A404F429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D9D224-A39C-E05D-05F8-A75AB16D8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5DC235D-2826-7CD7-0FC3-0E9B31C6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893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671CA-40C7-0700-42D0-C2886BC56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AD1B0A-8240-306C-817E-1671128E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8C2DC5-77CA-5604-7DA7-D1AEA901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E943F8B-C04F-7740-E331-2EFDD3B94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266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2235BFE-66CE-F83F-513E-46E6AFE4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6035EF-9565-AAD1-289E-CBE3153B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4E3796-13F4-E7A1-1986-66EA3FA8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821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CA6BE-4D72-9BBA-0939-318BE3F7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10B0F-9B11-D90B-EC36-6D94B752D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C8EFE6-490F-A57B-BD15-DC1362FD5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A42D70-D755-07FC-8794-3878B7DE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3833C1-1725-86CE-A4F4-8AE1FE99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3895A-141D-7E40-49C1-FBE8A80E7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694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1054D-A6DD-3B27-290E-BD9B830E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9E9B9DF-EC89-0054-D4E8-C63FC50A0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40B2C1-FBF1-848B-8F75-D719D0E98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5ABDB8-97C5-6C3F-BADD-9688E8FFF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D8A648-93DB-68A9-5743-1A3F565A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48C8E2-0AC7-E0C8-3009-36A750DB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75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D697D24-21D9-3798-8AA7-515249F5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fr-B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182855-FC3B-B82D-A5DD-2DB6AB663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fr-B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4EE2C0-F561-027C-4996-6D6F0C8007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FC450-B032-4870-A5D2-365184FA642D}" type="datetimeFigureOut">
              <a:rPr lang="fr-BE" smtClean="0"/>
              <a:t>12-11-23</a:t>
            </a:fld>
            <a:endParaRPr lang="fr-B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30574F-7FB6-CE61-8FAF-B08545222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0ACC6-0615-6A8D-D7FE-9690F39CF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DB99-876F-4A04-84A9-3997F1AF7CC6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381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74821A2-ADE7-F15C-FA73-CB5A62C53F58}"/>
              </a:ext>
            </a:extLst>
          </p:cNvPr>
          <p:cNvSpPr txBox="1"/>
          <p:nvPr/>
        </p:nvSpPr>
        <p:spPr>
          <a:xfrm>
            <a:off x="1635760" y="518160"/>
            <a:ext cx="8727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/>
              <a:t>5. Una </a:t>
            </a:r>
            <a:r>
              <a:rPr lang="fr-BE" sz="2800" b="1" dirty="0" err="1"/>
              <a:t>Iglesia</a:t>
            </a:r>
            <a:r>
              <a:rPr lang="fr-BE" sz="2800" b="1" dirty="0"/>
              <a:t> de « </a:t>
            </a:r>
            <a:r>
              <a:rPr lang="fr-BE" sz="2800" b="1" dirty="0" err="1"/>
              <a:t>toda</a:t>
            </a:r>
            <a:r>
              <a:rPr lang="fr-BE" sz="2800" b="1" dirty="0"/>
              <a:t> tribu, lengua, pueblo y </a:t>
            </a:r>
            <a:r>
              <a:rPr lang="fr-BE" sz="2800" b="1" dirty="0" err="1"/>
              <a:t>nación</a:t>
            </a:r>
            <a:r>
              <a:rPr lang="fr-BE" sz="2800" b="1" dirty="0"/>
              <a:t> »</a:t>
            </a:r>
          </a:p>
          <a:p>
            <a:r>
              <a:rPr lang="fr-BE" sz="2800" b="1" dirty="0" err="1"/>
              <a:t>Apocalipsis</a:t>
            </a:r>
            <a:r>
              <a:rPr lang="fr-BE" sz="2800" b="1" dirty="0"/>
              <a:t> 5,9</a:t>
            </a:r>
          </a:p>
        </p:txBody>
      </p:sp>
      <p:pic>
        <p:nvPicPr>
          <p:cNvPr id="4" name="Imagen 3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7DDED994-56E2-EAE5-9E21-C7C6D5BE45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1875889"/>
            <a:ext cx="7762240" cy="446395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5854B76-3DE7-D8A4-ACC8-E252C4976573}"/>
              </a:ext>
            </a:extLst>
          </p:cNvPr>
          <p:cNvSpPr txBox="1"/>
          <p:nvPr/>
        </p:nvSpPr>
        <p:spPr>
          <a:xfrm>
            <a:off x="9997440" y="5019040"/>
            <a:ext cx="168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Jan Van Eyck</a:t>
            </a:r>
          </a:p>
          <a:p>
            <a:r>
              <a:rPr lang="fr-BE" dirty="0"/>
              <a:t>s XV</a:t>
            </a:r>
          </a:p>
        </p:txBody>
      </p:sp>
    </p:spTree>
    <p:extLst>
      <p:ext uri="{BB962C8B-B14F-4D97-AF65-F5344CB8AC3E}">
        <p14:creationId xmlns:p14="http://schemas.microsoft.com/office/powerpoint/2010/main" val="1275569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7DAA641-44CA-39B7-D17F-C40CC8EB6005}"/>
              </a:ext>
            </a:extLst>
          </p:cNvPr>
          <p:cNvSpPr txBox="1"/>
          <p:nvPr/>
        </p:nvSpPr>
        <p:spPr>
          <a:xfrm>
            <a:off x="1016000" y="365760"/>
            <a:ext cx="94081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/>
              <a:t>CONVERGENCIAS (</a:t>
            </a:r>
            <a:r>
              <a:rPr lang="fr-BE" sz="2000" b="1" dirty="0" err="1"/>
              <a:t>puntos</a:t>
            </a:r>
            <a:r>
              <a:rPr lang="fr-BE" sz="2000" b="1" dirty="0"/>
              <a:t> </a:t>
            </a:r>
            <a:r>
              <a:rPr lang="fr-BE" sz="2000" b="1" dirty="0" err="1"/>
              <a:t>fijos</a:t>
            </a:r>
            <a:r>
              <a:rPr lang="fr-BE" sz="2000" b="1" dirty="0"/>
              <a:t>)</a:t>
            </a:r>
          </a:p>
          <a:p>
            <a:endParaRPr lang="fr-BE" sz="2000" dirty="0"/>
          </a:p>
          <a:p>
            <a:r>
              <a:rPr lang="fr-BE" sz="2000" dirty="0"/>
              <a:t>a) </a:t>
            </a:r>
            <a:r>
              <a:rPr lang="fr-BE" sz="2000" dirty="0" err="1"/>
              <a:t>Acoger</a:t>
            </a:r>
            <a:r>
              <a:rPr lang="fr-BE" sz="2000" dirty="0"/>
              <a:t> el </a:t>
            </a:r>
            <a:r>
              <a:rPr lang="fr-BE" sz="2000" dirty="0" err="1"/>
              <a:t>misterio</a:t>
            </a:r>
            <a:r>
              <a:rPr lang="fr-BE" sz="2000" dirty="0"/>
              <a:t> de Cristo </a:t>
            </a:r>
            <a:r>
              <a:rPr lang="fr-BE" sz="2000" dirty="0" err="1"/>
              <a:t>cada</a:t>
            </a:r>
            <a:r>
              <a:rPr lang="fr-BE" sz="2000" dirty="0"/>
              <a:t> </a:t>
            </a:r>
            <a:r>
              <a:rPr lang="fr-BE" sz="2000" dirty="0" err="1"/>
              <a:t>cual</a:t>
            </a:r>
            <a:r>
              <a:rPr lang="fr-BE" sz="2000" dirty="0"/>
              <a:t> en su </a:t>
            </a:r>
            <a:r>
              <a:rPr lang="fr-BE" sz="2000" dirty="0" err="1"/>
              <a:t>cultura</a:t>
            </a:r>
            <a:r>
              <a:rPr lang="fr-BE" sz="2000" dirty="0"/>
              <a:t> </a:t>
            </a:r>
            <a:r>
              <a:rPr lang="fr-BE" sz="2000" dirty="0" err="1"/>
              <a:t>específica</a:t>
            </a:r>
            <a:r>
              <a:rPr lang="fr-BE" sz="2000" dirty="0"/>
              <a:t> </a:t>
            </a:r>
          </a:p>
          <a:p>
            <a:endParaRPr lang="fr-BE" sz="2000" dirty="0"/>
          </a:p>
          <a:p>
            <a:r>
              <a:rPr lang="fr-BE" sz="2000" dirty="0"/>
              <a:t>b) Cultura de las </a:t>
            </a:r>
            <a:r>
              <a:rPr lang="fr-BE" sz="2000" dirty="0" err="1"/>
              <a:t>iglesias</a:t>
            </a:r>
            <a:r>
              <a:rPr lang="fr-BE" sz="2000" dirty="0"/>
              <a:t> locales – </a:t>
            </a:r>
            <a:r>
              <a:rPr lang="fr-BE" sz="2000" dirty="0" err="1"/>
              <a:t>experimentar</a:t>
            </a:r>
            <a:r>
              <a:rPr lang="fr-BE" sz="2000" dirty="0"/>
              <a:t> con </a:t>
            </a:r>
            <a:r>
              <a:rPr lang="fr-BE" sz="2000" dirty="0" err="1"/>
              <a:t>alegría</a:t>
            </a:r>
            <a:r>
              <a:rPr lang="fr-BE" sz="2000" dirty="0"/>
              <a:t> la </a:t>
            </a:r>
            <a:r>
              <a:rPr lang="fr-BE" sz="2000" dirty="0" err="1"/>
              <a:t>pluralidad</a:t>
            </a:r>
            <a:r>
              <a:rPr lang="fr-BE" sz="2000" dirty="0"/>
              <a:t> de </a:t>
            </a:r>
            <a:r>
              <a:rPr lang="fr-BE" sz="2000" dirty="0" err="1"/>
              <a:t>expresiones</a:t>
            </a:r>
            <a:r>
              <a:rPr lang="fr-BE" sz="2000" dirty="0"/>
              <a:t> de </a:t>
            </a:r>
            <a:r>
              <a:rPr lang="fr-BE" sz="2000" dirty="0" err="1"/>
              <a:t>ser</a:t>
            </a:r>
            <a:r>
              <a:rPr lang="fr-BE" sz="2000" dirty="0"/>
              <a:t> </a:t>
            </a:r>
            <a:r>
              <a:rPr lang="fr-BE" sz="2000" dirty="0" err="1"/>
              <a:t>Iglesia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c) </a:t>
            </a:r>
            <a:r>
              <a:rPr lang="fr-BE" sz="2000" dirty="0" err="1"/>
              <a:t>Contextos</a:t>
            </a:r>
            <a:r>
              <a:rPr lang="fr-BE" sz="2000" dirty="0"/>
              <a:t> </a:t>
            </a:r>
            <a:r>
              <a:rPr lang="fr-BE" sz="2000" dirty="0" err="1"/>
              <a:t>cada</a:t>
            </a:r>
            <a:r>
              <a:rPr lang="fr-BE" sz="2000" dirty="0"/>
              <a:t> </a:t>
            </a:r>
            <a:r>
              <a:rPr lang="fr-BE" sz="2000" dirty="0" err="1"/>
              <a:t>vez</a:t>
            </a:r>
            <a:r>
              <a:rPr lang="fr-BE" sz="2000" dirty="0"/>
              <a:t> </a:t>
            </a:r>
            <a:r>
              <a:rPr lang="fr-BE" sz="2000" dirty="0" err="1"/>
              <a:t>más</a:t>
            </a:r>
            <a:r>
              <a:rPr lang="fr-BE" sz="2000" dirty="0"/>
              <a:t> </a:t>
            </a:r>
            <a:r>
              <a:rPr lang="fr-BE" sz="2000" dirty="0" err="1"/>
              <a:t>multiculturales</a:t>
            </a:r>
            <a:r>
              <a:rPr lang="fr-BE" sz="2000" dirty="0"/>
              <a:t> y </a:t>
            </a:r>
            <a:r>
              <a:rPr lang="fr-BE" sz="2000" dirty="0" err="1"/>
              <a:t>multireligiosos</a:t>
            </a:r>
            <a:r>
              <a:rPr lang="fr-BE" sz="2000" dirty="0"/>
              <a:t>:</a:t>
            </a:r>
          </a:p>
          <a:p>
            <a:r>
              <a:rPr lang="fr-BE" sz="2000" dirty="0"/>
              <a:t> -  </a:t>
            </a:r>
            <a:r>
              <a:rPr lang="fr-BE" sz="2000" dirty="0" err="1"/>
              <a:t>diálogo</a:t>
            </a:r>
            <a:r>
              <a:rPr lang="fr-BE" sz="2000" dirty="0"/>
              <a:t> </a:t>
            </a:r>
            <a:r>
              <a:rPr lang="fr-BE" sz="2000" dirty="0" err="1"/>
              <a:t>religión-cultura</a:t>
            </a:r>
            <a:endParaRPr lang="fr-BE" sz="2000" dirty="0"/>
          </a:p>
          <a:p>
            <a:r>
              <a:rPr lang="fr-BE" sz="2000" dirty="0"/>
              <a:t> - « </a:t>
            </a:r>
            <a:r>
              <a:rPr lang="fr-BE" sz="2000" dirty="0" err="1"/>
              <a:t>estilo</a:t>
            </a:r>
            <a:r>
              <a:rPr lang="fr-BE" sz="2000" dirty="0"/>
              <a:t> de </a:t>
            </a:r>
            <a:r>
              <a:rPr lang="fr-BE" sz="2000" dirty="0" err="1"/>
              <a:t>presencia</a:t>
            </a:r>
            <a:r>
              <a:rPr lang="fr-BE" sz="2000" dirty="0"/>
              <a:t> » que </a:t>
            </a:r>
            <a:r>
              <a:rPr lang="fr-BE" sz="2000" dirty="0" err="1"/>
              <a:t>busca</a:t>
            </a:r>
            <a:r>
              <a:rPr lang="fr-BE" sz="2000" dirty="0"/>
              <a:t> tender </a:t>
            </a:r>
            <a:r>
              <a:rPr lang="fr-BE" sz="2000" dirty="0" err="1"/>
              <a:t>puentes</a:t>
            </a:r>
            <a:r>
              <a:rPr lang="fr-BE" sz="2000" dirty="0"/>
              <a:t>, cultivar la </a:t>
            </a:r>
            <a:r>
              <a:rPr lang="fr-BE" sz="2000" dirty="0" err="1"/>
              <a:t>comprensión</a:t>
            </a:r>
            <a:r>
              <a:rPr lang="fr-BE" sz="2000" dirty="0"/>
              <a:t> </a:t>
            </a:r>
            <a:r>
              <a:rPr lang="fr-BE" sz="2000" dirty="0" err="1"/>
              <a:t>mutua</a:t>
            </a:r>
            <a:endParaRPr lang="fr-BE" sz="2000" dirty="0"/>
          </a:p>
          <a:p>
            <a:r>
              <a:rPr lang="fr-BE" sz="2000" dirty="0"/>
              <a:t> - « </a:t>
            </a:r>
            <a:r>
              <a:rPr lang="fr-BE" sz="2000" dirty="0" err="1"/>
              <a:t>descalzarse</a:t>
            </a:r>
            <a:r>
              <a:rPr lang="fr-BE" sz="2000" dirty="0"/>
              <a:t> » para </a:t>
            </a:r>
            <a:r>
              <a:rPr lang="fr-BE" sz="2000" dirty="0" err="1"/>
              <a:t>encontrar</a:t>
            </a:r>
            <a:r>
              <a:rPr lang="fr-BE" sz="2000" dirty="0"/>
              <a:t> al </a:t>
            </a:r>
            <a:r>
              <a:rPr lang="fr-BE" sz="2000" dirty="0" err="1"/>
              <a:t>otro</a:t>
            </a:r>
            <a:r>
              <a:rPr lang="fr-BE" sz="2000" dirty="0"/>
              <a:t>, </a:t>
            </a:r>
            <a:r>
              <a:rPr lang="fr-BE" sz="2000" dirty="0" err="1"/>
              <a:t>espacio</a:t>
            </a:r>
            <a:r>
              <a:rPr lang="fr-BE" sz="2000" dirty="0"/>
              <a:t> </a:t>
            </a:r>
            <a:r>
              <a:rPr lang="fr-BE" sz="2000" dirty="0" err="1"/>
              <a:t>sagrado</a:t>
            </a:r>
            <a:r>
              <a:rPr lang="fr-BE" sz="2000" dirty="0"/>
              <a:t>, </a:t>
            </a:r>
            <a:r>
              <a:rPr lang="fr-BE" sz="2000" dirty="0" err="1"/>
              <a:t>humildad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d) </a:t>
            </a:r>
            <a:r>
              <a:rPr lang="fr-BE" sz="2000" dirty="0" err="1"/>
              <a:t>Movimientos</a:t>
            </a:r>
            <a:r>
              <a:rPr lang="fr-BE" sz="2000" dirty="0"/>
              <a:t> </a:t>
            </a:r>
            <a:r>
              <a:rPr lang="fr-BE" sz="2000" dirty="0" err="1"/>
              <a:t>migratorios</a:t>
            </a:r>
            <a:r>
              <a:rPr lang="fr-BE" sz="2000" dirty="0"/>
              <a:t>: </a:t>
            </a:r>
            <a:r>
              <a:rPr lang="fr-BE" sz="2000" dirty="0" err="1"/>
              <a:t>practicar</a:t>
            </a:r>
            <a:r>
              <a:rPr lang="fr-BE" sz="2000" dirty="0"/>
              <a:t> </a:t>
            </a:r>
            <a:r>
              <a:rPr lang="fr-BE" sz="2000" dirty="0" err="1"/>
              <a:t>acogida</a:t>
            </a:r>
            <a:r>
              <a:rPr lang="fr-BE" sz="2000" dirty="0"/>
              <a:t> </a:t>
            </a:r>
            <a:r>
              <a:rPr lang="fr-BE" sz="2000" dirty="0" err="1"/>
              <a:t>abierta</a:t>
            </a:r>
            <a:r>
              <a:rPr lang="fr-BE" sz="2000" dirty="0"/>
              <a:t> y </a:t>
            </a:r>
            <a:r>
              <a:rPr lang="fr-BE" sz="2000" dirty="0" err="1"/>
              <a:t>construir</a:t>
            </a:r>
            <a:r>
              <a:rPr lang="fr-BE" sz="2000" dirty="0"/>
              <a:t> </a:t>
            </a:r>
            <a:r>
              <a:rPr lang="fr-BE" sz="2000" dirty="0" err="1"/>
              <a:t>una</a:t>
            </a:r>
            <a:r>
              <a:rPr lang="fr-BE" sz="2000" dirty="0"/>
              <a:t> </a:t>
            </a:r>
            <a:r>
              <a:rPr lang="fr-BE" sz="2000" dirty="0" err="1"/>
              <a:t>comunión</a:t>
            </a:r>
            <a:r>
              <a:rPr lang="fr-BE" sz="2000" dirty="0"/>
              <a:t> </a:t>
            </a:r>
            <a:r>
              <a:rPr lang="fr-BE" sz="2000" dirty="0" err="1"/>
              <a:t>intercultural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e) </a:t>
            </a:r>
            <a:r>
              <a:rPr lang="fr-BE" sz="2000" dirty="0" err="1"/>
              <a:t>Misioneros</a:t>
            </a:r>
            <a:r>
              <a:rPr lang="fr-BE" sz="2000" dirty="0"/>
              <a:t> – en </a:t>
            </a:r>
            <a:r>
              <a:rPr lang="fr-BE" sz="2000" dirty="0" err="1"/>
              <a:t>algunos</a:t>
            </a:r>
            <a:r>
              <a:rPr lang="fr-BE" sz="2000" dirty="0"/>
              <a:t> </a:t>
            </a:r>
            <a:r>
              <a:rPr lang="fr-BE" sz="2000" dirty="0" err="1"/>
              <a:t>lugares</a:t>
            </a:r>
            <a:r>
              <a:rPr lang="fr-BE" sz="2000" dirty="0"/>
              <a:t> se ha </a:t>
            </a:r>
            <a:r>
              <a:rPr lang="fr-BE" sz="2000" dirty="0" err="1"/>
              <a:t>asociado</a:t>
            </a:r>
            <a:r>
              <a:rPr lang="fr-BE" sz="2000" dirty="0"/>
              <a:t> a « </a:t>
            </a:r>
            <a:r>
              <a:rPr lang="fr-BE" sz="2000" dirty="0" err="1"/>
              <a:t>colonización</a:t>
            </a:r>
            <a:r>
              <a:rPr lang="fr-BE" sz="2000" dirty="0"/>
              <a:t> y </a:t>
            </a:r>
            <a:r>
              <a:rPr lang="fr-BE" sz="2000" dirty="0" err="1"/>
              <a:t>genocidio</a:t>
            </a:r>
            <a:r>
              <a:rPr lang="fr-BE" sz="2000" dirty="0"/>
              <a:t> »</a:t>
            </a:r>
          </a:p>
          <a:p>
            <a:r>
              <a:rPr lang="fr-BE" sz="2000" dirty="0"/>
              <a:t> -  </a:t>
            </a:r>
            <a:r>
              <a:rPr lang="fr-BE" sz="2000" dirty="0" err="1"/>
              <a:t>anunciar</a:t>
            </a:r>
            <a:r>
              <a:rPr lang="fr-BE" sz="2000" dirty="0"/>
              <a:t> el </a:t>
            </a:r>
            <a:r>
              <a:rPr lang="fr-BE" sz="2000" dirty="0" err="1"/>
              <a:t>Evangelio</a:t>
            </a:r>
            <a:r>
              <a:rPr lang="fr-BE" sz="2000" dirty="0"/>
              <a:t> </a:t>
            </a:r>
            <a:r>
              <a:rPr lang="fr-BE" sz="2000" dirty="0" err="1"/>
              <a:t>desde</a:t>
            </a:r>
            <a:r>
              <a:rPr lang="fr-BE" sz="2000" dirty="0"/>
              <a:t> el </a:t>
            </a:r>
            <a:r>
              <a:rPr lang="fr-BE" sz="2000" dirty="0" err="1"/>
              <a:t>respeto</a:t>
            </a:r>
            <a:r>
              <a:rPr lang="fr-BE" sz="2000" dirty="0"/>
              <a:t> y la </a:t>
            </a:r>
            <a:r>
              <a:rPr lang="fr-BE" sz="2000" dirty="0" err="1"/>
              <a:t>humildad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f) </a:t>
            </a:r>
            <a:r>
              <a:rPr lang="fr-BE" sz="2000" dirty="0" err="1"/>
              <a:t>Necesidad</a:t>
            </a:r>
            <a:r>
              <a:rPr lang="fr-BE" sz="2000" dirty="0"/>
              <a:t> </a:t>
            </a:r>
            <a:r>
              <a:rPr lang="fr-BE" sz="2000" dirty="0" err="1"/>
              <a:t>del</a:t>
            </a:r>
            <a:r>
              <a:rPr lang="fr-BE" sz="2000" dirty="0"/>
              <a:t> </a:t>
            </a:r>
            <a:r>
              <a:rPr lang="fr-BE" sz="2000" dirty="0" err="1"/>
              <a:t>diálogo</a:t>
            </a:r>
            <a:r>
              <a:rPr lang="fr-BE" sz="2000" dirty="0"/>
              <a:t> </a:t>
            </a:r>
            <a:r>
              <a:rPr lang="fr-BE" sz="2000" dirty="0" err="1"/>
              <a:t>interreligioso</a:t>
            </a:r>
            <a:r>
              <a:rPr lang="fr-BE" sz="2000" dirty="0"/>
              <a:t> – dar </a:t>
            </a:r>
            <a:r>
              <a:rPr lang="fr-BE" sz="2000" dirty="0" err="1"/>
              <a:t>testimonio</a:t>
            </a:r>
            <a:r>
              <a:rPr lang="fr-BE" sz="2000" dirty="0"/>
              <a:t> de la </a:t>
            </a:r>
            <a:r>
              <a:rPr lang="fr-BE" sz="2000" dirty="0" err="1"/>
              <a:t>unidad</a:t>
            </a:r>
            <a:r>
              <a:rPr lang="fr-BE" sz="2000" dirty="0"/>
              <a:t> de la </a:t>
            </a:r>
            <a:r>
              <a:rPr lang="fr-BE" sz="2000" dirty="0" err="1"/>
              <a:t>humanidad</a:t>
            </a:r>
            <a:r>
              <a:rPr lang="fr-BE" sz="2000" dirty="0"/>
              <a:t>. « El </a:t>
            </a:r>
            <a:r>
              <a:rPr lang="fr-BE" sz="2000" dirty="0" err="1"/>
              <a:t>Espíritu</a:t>
            </a:r>
            <a:r>
              <a:rPr lang="fr-BE" sz="2000" dirty="0"/>
              <a:t> </a:t>
            </a:r>
            <a:r>
              <a:rPr lang="fr-BE" sz="2000" dirty="0" err="1"/>
              <a:t>puede</a:t>
            </a:r>
            <a:r>
              <a:rPr lang="fr-BE" sz="2000" dirty="0"/>
              <a:t> </a:t>
            </a:r>
            <a:r>
              <a:rPr lang="fr-BE" sz="2000" dirty="0" err="1"/>
              <a:t>hablar</a:t>
            </a:r>
            <a:r>
              <a:rPr lang="fr-BE" sz="2000" dirty="0"/>
              <a:t> a </a:t>
            </a:r>
            <a:r>
              <a:rPr lang="fr-BE" sz="2000" dirty="0" err="1"/>
              <a:t>través</a:t>
            </a:r>
            <a:r>
              <a:rPr lang="fr-BE" sz="2000" dirty="0"/>
              <a:t> de las </a:t>
            </a:r>
            <a:r>
              <a:rPr lang="fr-BE" sz="2000" dirty="0" err="1"/>
              <a:t>voces</a:t>
            </a:r>
            <a:r>
              <a:rPr lang="fr-BE" sz="2000" dirty="0"/>
              <a:t> de hombres y </a:t>
            </a:r>
            <a:r>
              <a:rPr lang="fr-BE" sz="2000" dirty="0" err="1"/>
              <a:t>mujeres</a:t>
            </a:r>
            <a:r>
              <a:rPr lang="fr-BE" sz="2000" dirty="0"/>
              <a:t> de </a:t>
            </a:r>
            <a:r>
              <a:rPr lang="fr-BE" sz="2000" dirty="0" err="1"/>
              <a:t>toda</a:t>
            </a:r>
            <a:r>
              <a:rPr lang="fr-BE" sz="2000" dirty="0"/>
              <a:t> </a:t>
            </a:r>
            <a:r>
              <a:rPr lang="fr-BE" sz="2000" dirty="0" err="1"/>
              <a:t>religión</a:t>
            </a:r>
            <a:r>
              <a:rPr lang="fr-BE" sz="2000" dirty="0"/>
              <a:t>, </a:t>
            </a:r>
            <a:r>
              <a:rPr lang="fr-BE" sz="2000" dirty="0" err="1"/>
              <a:t>convicción</a:t>
            </a:r>
            <a:r>
              <a:rPr lang="fr-BE" sz="2000" dirty="0"/>
              <a:t> y </a:t>
            </a:r>
            <a:r>
              <a:rPr lang="fr-BE" sz="2000" dirty="0" err="1"/>
              <a:t>cultura</a:t>
            </a:r>
            <a:r>
              <a:rPr lang="fr-BE" sz="2000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217678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3B6188F-6FD6-B9B4-F628-F996A8FCD387}"/>
              </a:ext>
            </a:extLst>
          </p:cNvPr>
          <p:cNvSpPr txBox="1"/>
          <p:nvPr/>
        </p:nvSpPr>
        <p:spPr>
          <a:xfrm>
            <a:off x="1198880" y="792480"/>
            <a:ext cx="8178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/>
              <a:t>CUESTIONES (</a:t>
            </a:r>
            <a:r>
              <a:rPr lang="fr-BE" sz="2000" b="1" dirty="0" err="1"/>
              <a:t>necesario</a:t>
            </a:r>
            <a:r>
              <a:rPr lang="fr-BE" sz="2000" b="1" dirty="0"/>
              <a:t> </a:t>
            </a:r>
            <a:r>
              <a:rPr lang="fr-BE" sz="2000" b="1" dirty="0" err="1"/>
              <a:t>seguir</a:t>
            </a:r>
            <a:r>
              <a:rPr lang="fr-BE" sz="2000" b="1" dirty="0"/>
              <a:t> </a:t>
            </a:r>
            <a:r>
              <a:rPr lang="fr-BE" sz="2000" b="1" dirty="0" err="1"/>
              <a:t>profundizando</a:t>
            </a:r>
            <a:r>
              <a:rPr lang="fr-BE" sz="2000" b="1" dirty="0"/>
              <a:t>)</a:t>
            </a:r>
          </a:p>
          <a:p>
            <a:endParaRPr lang="fr-BE" sz="2000" dirty="0"/>
          </a:p>
          <a:p>
            <a:r>
              <a:rPr lang="fr-BE" sz="2000" dirty="0"/>
              <a:t>g) </a:t>
            </a:r>
            <a:r>
              <a:rPr lang="fr-BE" sz="2000" dirty="0" err="1"/>
              <a:t>Equilibrio</a:t>
            </a:r>
            <a:r>
              <a:rPr lang="fr-BE" sz="2000" dirty="0"/>
              <a:t> </a:t>
            </a:r>
            <a:r>
              <a:rPr lang="fr-BE" sz="2000" dirty="0" err="1"/>
              <a:t>dinámico</a:t>
            </a:r>
            <a:r>
              <a:rPr lang="fr-BE" sz="2000" dirty="0"/>
              <a:t> entre </a:t>
            </a:r>
            <a:r>
              <a:rPr lang="fr-BE" sz="2000" dirty="0" err="1"/>
              <a:t>Iglesia</a:t>
            </a:r>
            <a:r>
              <a:rPr lang="fr-BE" sz="2000" dirty="0"/>
              <a:t> en su </a:t>
            </a:r>
            <a:r>
              <a:rPr lang="fr-BE" sz="2000" dirty="0" err="1"/>
              <a:t>conjunto</a:t>
            </a:r>
            <a:r>
              <a:rPr lang="fr-BE" sz="2000" dirty="0"/>
              <a:t> y </a:t>
            </a:r>
            <a:r>
              <a:rPr lang="fr-BE" sz="2000" dirty="0" err="1"/>
              <a:t>arraigo</a:t>
            </a:r>
            <a:r>
              <a:rPr lang="fr-BE" sz="2000" dirty="0"/>
              <a:t> local – </a:t>
            </a:r>
            <a:r>
              <a:rPr lang="fr-BE" sz="2000" dirty="0" err="1"/>
              <a:t>promover</a:t>
            </a:r>
            <a:r>
              <a:rPr lang="fr-BE" sz="2000" dirty="0"/>
              <a:t> formas de </a:t>
            </a:r>
            <a:r>
              <a:rPr lang="fr-BE" sz="2000" dirty="0" err="1"/>
              <a:t>descentralización</a:t>
            </a:r>
            <a:r>
              <a:rPr lang="fr-BE" sz="2000" dirty="0"/>
              <a:t> e instancias </a:t>
            </a:r>
            <a:r>
              <a:rPr lang="fr-BE" sz="2000" dirty="0" err="1"/>
              <a:t>intermedias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h) </a:t>
            </a:r>
            <a:r>
              <a:rPr lang="fr-BE" sz="2000" dirty="0" err="1"/>
              <a:t>Superar</a:t>
            </a:r>
            <a:r>
              <a:rPr lang="fr-BE" sz="2000" dirty="0"/>
              <a:t> la </a:t>
            </a:r>
            <a:r>
              <a:rPr lang="fr-BE" sz="2000" dirty="0" err="1"/>
              <a:t>polarización</a:t>
            </a:r>
            <a:r>
              <a:rPr lang="fr-BE" sz="2000" dirty="0"/>
              <a:t> y la </a:t>
            </a:r>
            <a:r>
              <a:rPr lang="fr-BE" sz="2000" dirty="0" err="1"/>
              <a:t>desconfianza</a:t>
            </a:r>
            <a:r>
              <a:rPr lang="fr-BE" sz="2000" dirty="0"/>
              <a:t> – </a:t>
            </a:r>
            <a:r>
              <a:rPr lang="fr-BE" sz="2000" dirty="0" err="1"/>
              <a:t>emprender</a:t>
            </a:r>
            <a:r>
              <a:rPr lang="fr-BE" sz="2000" dirty="0"/>
              <a:t> </a:t>
            </a:r>
            <a:r>
              <a:rPr lang="fr-BE" sz="2000" dirty="0" err="1"/>
              <a:t>procesos</a:t>
            </a:r>
            <a:r>
              <a:rPr lang="fr-BE" sz="2000" dirty="0"/>
              <a:t> </a:t>
            </a:r>
            <a:r>
              <a:rPr lang="fr-BE" sz="2000" dirty="0" err="1"/>
              <a:t>valientes</a:t>
            </a:r>
            <a:r>
              <a:rPr lang="fr-BE" sz="2000" dirty="0"/>
              <a:t> de </a:t>
            </a:r>
            <a:r>
              <a:rPr lang="fr-BE" sz="2000" dirty="0" err="1"/>
              <a:t>revitalización</a:t>
            </a:r>
            <a:r>
              <a:rPr lang="fr-BE" sz="2000" dirty="0"/>
              <a:t> de la </a:t>
            </a:r>
            <a:r>
              <a:rPr lang="fr-BE" sz="2000" dirty="0" err="1"/>
              <a:t>comunión</a:t>
            </a:r>
            <a:r>
              <a:rPr lang="fr-BE" sz="2000" dirty="0"/>
              <a:t> y la </a:t>
            </a:r>
            <a:r>
              <a:rPr lang="fr-BE" sz="2000" dirty="0" err="1"/>
              <a:t>reconciliación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i) </a:t>
            </a:r>
            <a:r>
              <a:rPr lang="fr-BE" sz="2000" dirty="0" err="1"/>
              <a:t>Tensión</a:t>
            </a:r>
            <a:r>
              <a:rPr lang="fr-BE" sz="2000" dirty="0"/>
              <a:t> entre el </a:t>
            </a:r>
            <a:r>
              <a:rPr lang="fr-BE" sz="2000" dirty="0" err="1"/>
              <a:t>anuncio</a:t>
            </a:r>
            <a:r>
              <a:rPr lang="fr-BE" sz="2000" dirty="0"/>
              <a:t> </a:t>
            </a:r>
            <a:r>
              <a:rPr lang="fr-BE" sz="2000" dirty="0" err="1"/>
              <a:t>explícito</a:t>
            </a:r>
            <a:r>
              <a:rPr lang="fr-BE" sz="2000" dirty="0"/>
              <a:t> de </a:t>
            </a:r>
            <a:r>
              <a:rPr lang="fr-BE" sz="2000" dirty="0" err="1"/>
              <a:t>Jesucristo</a:t>
            </a:r>
            <a:r>
              <a:rPr lang="fr-BE" sz="2000" dirty="0"/>
              <a:t> y la </a:t>
            </a:r>
            <a:r>
              <a:rPr lang="fr-BE" sz="2000" dirty="0" err="1"/>
              <a:t>valorización</a:t>
            </a:r>
            <a:r>
              <a:rPr lang="fr-BE" sz="2000" dirty="0"/>
              <a:t> de las </a:t>
            </a:r>
            <a:r>
              <a:rPr lang="fr-BE" sz="2000" dirty="0" err="1"/>
              <a:t>características</a:t>
            </a:r>
            <a:r>
              <a:rPr lang="fr-BE" sz="2000" dirty="0"/>
              <a:t> de </a:t>
            </a:r>
            <a:r>
              <a:rPr lang="fr-BE" sz="2000" dirty="0" err="1"/>
              <a:t>cada</a:t>
            </a:r>
            <a:r>
              <a:rPr lang="fr-BE" sz="2000" dirty="0"/>
              <a:t> </a:t>
            </a:r>
            <a:r>
              <a:rPr lang="fr-BE" sz="2000" dirty="0" err="1"/>
              <a:t>cultura</a:t>
            </a:r>
            <a:r>
              <a:rPr lang="fr-BE" sz="2000" dirty="0"/>
              <a:t> en </a:t>
            </a:r>
            <a:r>
              <a:rPr lang="fr-BE" sz="2000" dirty="0" err="1"/>
              <a:t>busca</a:t>
            </a:r>
            <a:r>
              <a:rPr lang="fr-BE" sz="2000" dirty="0"/>
              <a:t> de los </a:t>
            </a:r>
            <a:r>
              <a:rPr lang="fr-BE" sz="2000" dirty="0" err="1"/>
              <a:t>rasgos</a:t>
            </a:r>
            <a:r>
              <a:rPr lang="fr-BE" sz="2000" dirty="0"/>
              <a:t> </a:t>
            </a:r>
            <a:r>
              <a:rPr lang="fr-BE" sz="2000" dirty="0" err="1"/>
              <a:t>evangélicos</a:t>
            </a:r>
            <a:r>
              <a:rPr lang="fr-BE" sz="2000" dirty="0"/>
              <a:t> que </a:t>
            </a:r>
            <a:r>
              <a:rPr lang="fr-BE" sz="2000" dirty="0" err="1"/>
              <a:t>ya</a:t>
            </a:r>
            <a:r>
              <a:rPr lang="fr-BE" sz="2000" dirty="0"/>
              <a:t> </a:t>
            </a:r>
            <a:r>
              <a:rPr lang="fr-BE" sz="2000" dirty="0" err="1"/>
              <a:t>contiene</a:t>
            </a:r>
            <a:r>
              <a:rPr lang="fr-BE" sz="2000" dirty="0"/>
              <a:t>.</a:t>
            </a:r>
          </a:p>
          <a:p>
            <a:endParaRPr lang="fr-BE" sz="2000" dirty="0"/>
          </a:p>
          <a:p>
            <a:r>
              <a:rPr lang="fr-BE" sz="2000" dirty="0"/>
              <a:t>j) Para </a:t>
            </a:r>
            <a:r>
              <a:rPr lang="fr-BE" sz="2000" dirty="0" err="1"/>
              <a:t>investigar</a:t>
            </a:r>
            <a:r>
              <a:rPr lang="fr-BE" sz="2000" dirty="0"/>
              <a:t>: </a:t>
            </a:r>
            <a:r>
              <a:rPr lang="fr-BE" sz="2000" dirty="0" err="1"/>
              <a:t>posible</a:t>
            </a:r>
            <a:r>
              <a:rPr lang="fr-BE" sz="2000" dirty="0"/>
              <a:t> </a:t>
            </a:r>
            <a:r>
              <a:rPr lang="fr-BE" sz="2000" dirty="0" err="1"/>
              <a:t>confusión</a:t>
            </a:r>
            <a:r>
              <a:rPr lang="fr-BE" sz="2000" dirty="0"/>
              <a:t> entre el </a:t>
            </a:r>
            <a:r>
              <a:rPr lang="fr-BE" sz="2000" dirty="0" err="1"/>
              <a:t>mensaje</a:t>
            </a:r>
            <a:r>
              <a:rPr lang="fr-BE" sz="2000" dirty="0"/>
              <a:t> </a:t>
            </a:r>
            <a:r>
              <a:rPr lang="fr-BE" sz="2000" dirty="0" err="1"/>
              <a:t>evangélico</a:t>
            </a:r>
            <a:r>
              <a:rPr lang="fr-BE" sz="2000" dirty="0"/>
              <a:t> y la </a:t>
            </a:r>
            <a:r>
              <a:rPr lang="fr-BE" sz="2000" dirty="0" err="1"/>
              <a:t>cultura</a:t>
            </a:r>
            <a:r>
              <a:rPr lang="fr-BE" sz="2000" dirty="0"/>
              <a:t> </a:t>
            </a:r>
            <a:r>
              <a:rPr lang="fr-BE" sz="2000" dirty="0" err="1"/>
              <a:t>del</a:t>
            </a:r>
            <a:r>
              <a:rPr lang="fr-BE" sz="2000" dirty="0"/>
              <a:t> </a:t>
            </a:r>
            <a:r>
              <a:rPr lang="fr-BE" sz="2000" dirty="0" err="1"/>
              <a:t>evangelizador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k) </a:t>
            </a:r>
            <a:r>
              <a:rPr lang="fr-BE" sz="2000" dirty="0" err="1"/>
              <a:t>Reflexión</a:t>
            </a:r>
            <a:r>
              <a:rPr lang="fr-BE" sz="2000" dirty="0"/>
              <a:t> y </a:t>
            </a:r>
            <a:r>
              <a:rPr lang="fr-BE" sz="2000" dirty="0" err="1"/>
              <a:t>formación</a:t>
            </a:r>
            <a:r>
              <a:rPr lang="fr-BE" sz="2000" dirty="0"/>
              <a:t> para </a:t>
            </a:r>
            <a:r>
              <a:rPr lang="fr-BE" sz="2000" dirty="0" err="1"/>
              <a:t>tratar</a:t>
            </a:r>
            <a:r>
              <a:rPr lang="fr-BE" sz="2000" dirty="0"/>
              <a:t> los </a:t>
            </a:r>
            <a:r>
              <a:rPr lang="fr-BE" sz="2000" dirty="0" err="1"/>
              <a:t>conflictos</a:t>
            </a:r>
            <a:r>
              <a:rPr lang="fr-BE" sz="2000" dirty="0"/>
              <a:t> </a:t>
            </a:r>
            <a:r>
              <a:rPr lang="fr-BE" sz="2000" dirty="0" err="1"/>
              <a:t>internacionales</a:t>
            </a:r>
            <a:r>
              <a:rPr lang="fr-BE" sz="2000" dirty="0"/>
              <a:t> de </a:t>
            </a:r>
            <a:r>
              <a:rPr lang="fr-BE" sz="2000" dirty="0" err="1"/>
              <a:t>manera</a:t>
            </a:r>
            <a:r>
              <a:rPr lang="fr-BE" sz="2000" dirty="0"/>
              <a:t> no violenta – </a:t>
            </a:r>
            <a:r>
              <a:rPr lang="fr-BE" sz="2000" dirty="0" err="1"/>
              <a:t>contribución</a:t>
            </a:r>
            <a:r>
              <a:rPr lang="fr-BE" sz="2000" dirty="0"/>
              <a:t> </a:t>
            </a:r>
            <a:r>
              <a:rPr lang="fr-BE" sz="2000" dirty="0" err="1"/>
              <a:t>cualificada</a:t>
            </a:r>
            <a:r>
              <a:rPr lang="fr-BE" sz="2000" dirty="0"/>
              <a:t> de los </a:t>
            </a:r>
            <a:r>
              <a:rPr lang="fr-BE" sz="2000" dirty="0" err="1"/>
              <a:t>cristianos</a:t>
            </a:r>
            <a:r>
              <a:rPr lang="fr-BE" sz="2000" dirty="0"/>
              <a:t> en </a:t>
            </a:r>
            <a:r>
              <a:rPr lang="fr-BE" sz="2000" dirty="0" err="1"/>
              <a:t>cooperación</a:t>
            </a:r>
            <a:r>
              <a:rPr lang="fr-BE" sz="2000" dirty="0"/>
              <a:t> con </a:t>
            </a:r>
            <a:r>
              <a:rPr lang="fr-BE" sz="2000" dirty="0" err="1"/>
              <a:t>otros</a:t>
            </a:r>
            <a:endParaRPr lang="fr-BE" sz="2000" dirty="0"/>
          </a:p>
          <a:p>
            <a:endParaRPr lang="fr-BE" dirty="0"/>
          </a:p>
          <a:p>
            <a:endParaRPr lang="fr-BE" dirty="0"/>
          </a:p>
          <a:p>
            <a:r>
              <a:rPr lang="fr-BE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2055699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9204A53-1CF5-BFF4-1053-E0FBA82ACF30}"/>
              </a:ext>
            </a:extLst>
          </p:cNvPr>
          <p:cNvSpPr txBox="1"/>
          <p:nvPr/>
        </p:nvSpPr>
        <p:spPr>
          <a:xfrm>
            <a:off x="1148080" y="612844"/>
            <a:ext cx="7782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/>
              <a:t>PROPUESTAS (</a:t>
            </a:r>
            <a:r>
              <a:rPr lang="fr-BE" sz="2000" b="1" dirty="0" err="1"/>
              <a:t>posibles</a:t>
            </a:r>
            <a:r>
              <a:rPr lang="fr-BE" sz="2000" b="1" dirty="0"/>
              <a:t> </a:t>
            </a:r>
            <a:r>
              <a:rPr lang="fr-BE" sz="2000" b="1" dirty="0" err="1"/>
              <a:t>caminos</a:t>
            </a:r>
            <a:r>
              <a:rPr lang="fr-BE" sz="2000" b="1" dirty="0"/>
              <a:t> a </a:t>
            </a:r>
            <a:r>
              <a:rPr lang="fr-BE" sz="2000" b="1" dirty="0" err="1"/>
              <a:t>seguir</a:t>
            </a:r>
            <a:r>
              <a:rPr lang="fr-BE" sz="2000" b="1" dirty="0"/>
              <a:t>)</a:t>
            </a:r>
          </a:p>
          <a:p>
            <a:endParaRPr lang="fr-BE" sz="2000" dirty="0"/>
          </a:p>
          <a:p>
            <a:r>
              <a:rPr lang="fr-BE" sz="2000" dirty="0"/>
              <a:t>l) </a:t>
            </a:r>
            <a:r>
              <a:rPr lang="fr-BE" sz="2000" dirty="0" err="1"/>
              <a:t>Utilizar</a:t>
            </a:r>
            <a:r>
              <a:rPr lang="fr-BE" sz="2000" dirty="0"/>
              <a:t> un </a:t>
            </a:r>
            <a:r>
              <a:rPr lang="fr-BE" sz="2000" dirty="0" err="1"/>
              <a:t>lenguage</a:t>
            </a:r>
            <a:r>
              <a:rPr lang="fr-BE" sz="2000" dirty="0"/>
              <a:t> </a:t>
            </a:r>
            <a:r>
              <a:rPr lang="fr-BE" sz="2000" dirty="0" err="1"/>
              <a:t>accesible</a:t>
            </a:r>
            <a:r>
              <a:rPr lang="fr-BE" sz="2000" dirty="0"/>
              <a:t> y </a:t>
            </a:r>
            <a:r>
              <a:rPr lang="fr-BE" sz="2000" dirty="0" err="1"/>
              <a:t>hermoso</a:t>
            </a:r>
            <a:r>
              <a:rPr lang="fr-BE" sz="2000" dirty="0"/>
              <a:t> para </a:t>
            </a:r>
            <a:r>
              <a:rPr lang="fr-BE" sz="2000" dirty="0" err="1"/>
              <a:t>llegar</a:t>
            </a:r>
            <a:r>
              <a:rPr lang="fr-BE" sz="2000" dirty="0"/>
              <a:t> a las mentes y </a:t>
            </a:r>
            <a:r>
              <a:rPr lang="fr-BE" sz="2000" dirty="0" err="1"/>
              <a:t>corazones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m) </a:t>
            </a:r>
            <a:r>
              <a:rPr lang="fr-BE" sz="2000" dirty="0" err="1"/>
              <a:t>Discernimiento</a:t>
            </a:r>
            <a:r>
              <a:rPr lang="fr-BE" sz="2000" dirty="0"/>
              <a:t> y </a:t>
            </a:r>
            <a:r>
              <a:rPr lang="fr-BE" sz="2000" dirty="0" err="1"/>
              <a:t>experimentación</a:t>
            </a:r>
            <a:r>
              <a:rPr lang="fr-BE" sz="2000" dirty="0"/>
              <a:t> sobre formas de </a:t>
            </a:r>
            <a:r>
              <a:rPr lang="fr-BE" sz="2000" dirty="0" err="1"/>
              <a:t>descentralización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n) Pastoral con los pueblos </a:t>
            </a:r>
            <a:r>
              <a:rPr lang="fr-BE" sz="2000" dirty="0" err="1"/>
              <a:t>indígenas</a:t>
            </a:r>
            <a:r>
              <a:rPr lang="fr-BE" sz="2000" dirty="0"/>
              <a:t>: </a:t>
            </a:r>
            <a:r>
              <a:rPr lang="fr-BE" sz="2000" dirty="0" err="1"/>
              <a:t>caminar</a:t>
            </a:r>
            <a:r>
              <a:rPr lang="fr-BE" sz="2000" dirty="0"/>
              <a:t> </a:t>
            </a:r>
            <a:r>
              <a:rPr lang="fr-BE" sz="2000" dirty="0" err="1"/>
              <a:t>juntos</a:t>
            </a:r>
            <a:r>
              <a:rPr lang="fr-BE" sz="2000" dirty="0"/>
              <a:t> y no </a:t>
            </a:r>
            <a:r>
              <a:rPr lang="fr-BE" sz="2000" dirty="0" err="1"/>
              <a:t>una</a:t>
            </a:r>
            <a:r>
              <a:rPr lang="fr-BE" sz="2000" dirty="0"/>
              <a:t> </a:t>
            </a:r>
            <a:r>
              <a:rPr lang="fr-BE" sz="2000" dirty="0" err="1"/>
              <a:t>acción</a:t>
            </a:r>
            <a:r>
              <a:rPr lang="fr-BE" sz="2000" dirty="0"/>
              <a:t> </a:t>
            </a:r>
            <a:r>
              <a:rPr lang="fr-BE" sz="2000" dirty="0" err="1"/>
              <a:t>hecha</a:t>
            </a:r>
            <a:r>
              <a:rPr lang="fr-BE" sz="2000" dirty="0"/>
              <a:t> para </a:t>
            </a:r>
            <a:r>
              <a:rPr lang="fr-BE" sz="2000" dirty="0" err="1"/>
              <a:t>ellos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o) </a:t>
            </a:r>
            <a:r>
              <a:rPr lang="fr-BE" sz="2000" dirty="0" err="1"/>
              <a:t>Mejor</a:t>
            </a:r>
            <a:r>
              <a:rPr lang="fr-BE" sz="2000" dirty="0"/>
              <a:t> </a:t>
            </a:r>
            <a:r>
              <a:rPr lang="fr-BE" sz="2000" dirty="0" err="1"/>
              <a:t>conocimento</a:t>
            </a:r>
            <a:r>
              <a:rPr lang="fr-BE" sz="2000" dirty="0"/>
              <a:t> de las </a:t>
            </a:r>
            <a:r>
              <a:rPr lang="fr-BE" sz="2000" dirty="0" err="1"/>
              <a:t>enseñazas</a:t>
            </a:r>
            <a:r>
              <a:rPr lang="fr-BE" sz="2000" dirty="0"/>
              <a:t> </a:t>
            </a:r>
            <a:r>
              <a:rPr lang="fr-BE" sz="2000" dirty="0" err="1"/>
              <a:t>del</a:t>
            </a:r>
            <a:r>
              <a:rPr lang="fr-BE" sz="2000" dirty="0"/>
              <a:t> </a:t>
            </a:r>
            <a:r>
              <a:rPr lang="fr-BE" sz="2000" dirty="0" err="1"/>
              <a:t>Vaticano</a:t>
            </a:r>
            <a:r>
              <a:rPr lang="fr-BE" sz="2000" dirty="0"/>
              <a:t> II y de la doctrina social de la </a:t>
            </a:r>
            <a:r>
              <a:rPr lang="fr-BE" sz="2000" dirty="0" err="1"/>
              <a:t>Iglesia</a:t>
            </a:r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p) La </a:t>
            </a:r>
            <a:r>
              <a:rPr lang="fr-BE" sz="2000" dirty="0" err="1"/>
              <a:t>Iglesia</a:t>
            </a:r>
            <a:r>
              <a:rPr lang="fr-BE" sz="2000" dirty="0"/>
              <a:t> </a:t>
            </a:r>
            <a:r>
              <a:rPr lang="fr-BE" sz="2000" dirty="0" err="1"/>
              <a:t>debe</a:t>
            </a:r>
            <a:r>
              <a:rPr lang="fr-BE" sz="2000" dirty="0"/>
              <a:t> </a:t>
            </a:r>
            <a:r>
              <a:rPr lang="fr-BE" sz="2000" dirty="0" err="1"/>
              <a:t>comprementerse</a:t>
            </a:r>
            <a:r>
              <a:rPr lang="fr-BE" sz="2000" dirty="0"/>
              <a:t> en </a:t>
            </a:r>
            <a:r>
              <a:rPr lang="fr-BE" sz="2000" dirty="0" err="1"/>
              <a:t>una</a:t>
            </a:r>
            <a:r>
              <a:rPr lang="fr-BE" sz="2000" dirty="0"/>
              <a:t> </a:t>
            </a:r>
            <a:r>
              <a:rPr lang="fr-BE" sz="2000" dirty="0" err="1"/>
              <a:t>educación</a:t>
            </a:r>
            <a:r>
              <a:rPr lang="fr-BE" sz="2000" dirty="0"/>
              <a:t> para </a:t>
            </a:r>
            <a:r>
              <a:rPr lang="fr-BE" sz="2000" dirty="0" err="1"/>
              <a:t>una</a:t>
            </a:r>
            <a:r>
              <a:rPr lang="fr-BE" sz="2000" dirty="0"/>
              <a:t> </a:t>
            </a:r>
            <a:r>
              <a:rPr lang="fr-BE" sz="2000" dirty="0" err="1"/>
              <a:t>cultura</a:t>
            </a:r>
            <a:r>
              <a:rPr lang="fr-BE" sz="2000" dirty="0"/>
              <a:t> </a:t>
            </a:r>
            <a:r>
              <a:rPr lang="fr-BE" sz="2000" dirty="0" err="1"/>
              <a:t>del</a:t>
            </a:r>
            <a:r>
              <a:rPr lang="fr-BE" sz="2000" dirty="0"/>
              <a:t> </a:t>
            </a:r>
            <a:r>
              <a:rPr lang="fr-BE" sz="2000" dirty="0" err="1"/>
              <a:t>diálogo</a:t>
            </a:r>
            <a:r>
              <a:rPr lang="fr-BE" sz="2000" dirty="0"/>
              <a:t> y </a:t>
            </a:r>
            <a:r>
              <a:rPr lang="fr-BE" sz="2000" dirty="0" err="1"/>
              <a:t>del</a:t>
            </a:r>
            <a:r>
              <a:rPr lang="fr-BE" sz="2000" dirty="0"/>
              <a:t> </a:t>
            </a:r>
            <a:r>
              <a:rPr lang="fr-BE" sz="2000" dirty="0" err="1"/>
              <a:t>encuentro</a:t>
            </a:r>
            <a:r>
              <a:rPr lang="fr-BE" sz="2000" dirty="0"/>
              <a:t>, </a:t>
            </a:r>
            <a:r>
              <a:rPr lang="fr-BE" sz="2000" dirty="0" err="1"/>
              <a:t>combatiendo</a:t>
            </a:r>
            <a:r>
              <a:rPr lang="fr-BE" sz="2000" dirty="0"/>
              <a:t> </a:t>
            </a:r>
            <a:r>
              <a:rPr lang="fr-BE" sz="2000" dirty="0" err="1"/>
              <a:t>racismo</a:t>
            </a:r>
            <a:r>
              <a:rPr lang="fr-BE" sz="2000" dirty="0"/>
              <a:t> y </a:t>
            </a:r>
            <a:r>
              <a:rPr lang="fr-BE" sz="2000" dirty="0" err="1"/>
              <a:t>xenofobia</a:t>
            </a:r>
            <a:r>
              <a:rPr lang="fr-BE" sz="2000" dirty="0"/>
              <a:t>, </a:t>
            </a:r>
            <a:r>
              <a:rPr lang="fr-BE" sz="2000" dirty="0" err="1"/>
              <a:t>especialmente</a:t>
            </a:r>
            <a:r>
              <a:rPr lang="fr-BE" sz="2000" dirty="0"/>
              <a:t> en los </a:t>
            </a:r>
            <a:r>
              <a:rPr lang="fr-BE" sz="2000" dirty="0" err="1"/>
              <a:t>programas</a:t>
            </a:r>
            <a:r>
              <a:rPr lang="fr-BE" sz="2000" dirty="0"/>
              <a:t> de </a:t>
            </a:r>
            <a:r>
              <a:rPr lang="fr-BE" sz="2000" dirty="0" err="1"/>
              <a:t>formación</a:t>
            </a:r>
            <a:r>
              <a:rPr lang="fr-BE" sz="2000" dirty="0"/>
              <a:t> pastoral</a:t>
            </a:r>
          </a:p>
          <a:p>
            <a:endParaRPr lang="fr-BE" sz="2000" dirty="0"/>
          </a:p>
          <a:p>
            <a:r>
              <a:rPr lang="fr-BE" sz="2000" dirty="0"/>
              <a:t>q) </a:t>
            </a:r>
            <a:r>
              <a:rPr lang="fr-BE" sz="2000" dirty="0" err="1"/>
              <a:t>Justicia</a:t>
            </a:r>
            <a:r>
              <a:rPr lang="fr-BE" sz="2000" dirty="0"/>
              <a:t> racial – </a:t>
            </a:r>
            <a:r>
              <a:rPr lang="fr-BE" sz="2000" dirty="0" err="1"/>
              <a:t>erradicar</a:t>
            </a:r>
            <a:r>
              <a:rPr lang="fr-BE" sz="2000" dirty="0"/>
              <a:t> el </a:t>
            </a:r>
            <a:r>
              <a:rPr lang="fr-BE" sz="2000" dirty="0" err="1"/>
              <a:t>pecado</a:t>
            </a:r>
            <a:r>
              <a:rPr lang="fr-BE" sz="2000" dirty="0"/>
              <a:t> </a:t>
            </a:r>
            <a:r>
              <a:rPr lang="fr-BE" sz="2000" dirty="0" err="1"/>
              <a:t>del</a:t>
            </a:r>
            <a:r>
              <a:rPr lang="fr-BE" sz="2000" dirty="0"/>
              <a:t> </a:t>
            </a:r>
            <a:r>
              <a:rPr lang="fr-BE" sz="2000" dirty="0" err="1"/>
              <a:t>racismo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1789494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401</Words>
  <Application>Microsoft Office PowerPoint</Application>
  <PresentationFormat>Panorámica</PresentationFormat>
  <Paragraphs>48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 Sol Perez Guevara</dc:creator>
  <cp:lastModifiedBy>Mari Sol Perez Guevara</cp:lastModifiedBy>
  <cp:revision>3</cp:revision>
  <dcterms:created xsi:type="dcterms:W3CDTF">2023-11-12T13:02:31Z</dcterms:created>
  <dcterms:modified xsi:type="dcterms:W3CDTF">2023-11-12T19:30:46Z</dcterms:modified>
</cp:coreProperties>
</file>